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sldIdLst>
    <p:sldId id="256" r:id="rId2"/>
    <p:sldId id="257" r:id="rId3"/>
    <p:sldId id="258" r:id="rId4"/>
    <p:sldId id="259" r:id="rId5"/>
    <p:sldId id="298" r:id="rId6"/>
    <p:sldId id="299" r:id="rId7"/>
    <p:sldId id="263" r:id="rId8"/>
    <p:sldId id="264" r:id="rId9"/>
    <p:sldId id="300" r:id="rId10"/>
    <p:sldId id="301" r:id="rId11"/>
    <p:sldId id="265" r:id="rId12"/>
    <p:sldId id="266" r:id="rId13"/>
    <p:sldId id="267" r:id="rId14"/>
    <p:sldId id="302" r:id="rId15"/>
    <p:sldId id="303" r:id="rId16"/>
    <p:sldId id="268" r:id="rId17"/>
    <p:sldId id="283" r:id="rId18"/>
    <p:sldId id="284" r:id="rId19"/>
    <p:sldId id="285" r:id="rId20"/>
    <p:sldId id="286" r:id="rId21"/>
    <p:sldId id="304" r:id="rId22"/>
    <p:sldId id="305" r:id="rId23"/>
    <p:sldId id="287" r:id="rId24"/>
    <p:sldId id="288" r:id="rId25"/>
    <p:sldId id="306" r:id="rId26"/>
    <p:sldId id="307" r:id="rId27"/>
    <p:sldId id="289" r:id="rId28"/>
    <p:sldId id="308" r:id="rId29"/>
    <p:sldId id="290" r:id="rId30"/>
    <p:sldId id="291" r:id="rId31"/>
    <p:sldId id="292" r:id="rId32"/>
    <p:sldId id="269" r:id="rId33"/>
    <p:sldId id="270" r:id="rId34"/>
    <p:sldId id="271" r:id="rId35"/>
    <p:sldId id="272" r:id="rId36"/>
    <p:sldId id="273" r:id="rId37"/>
    <p:sldId id="274" r:id="rId38"/>
    <p:sldId id="275" r:id="rId39"/>
    <p:sldId id="293" r:id="rId40"/>
    <p:sldId id="294" r:id="rId41"/>
    <p:sldId id="295" r:id="rId42"/>
    <p:sldId id="297" r:id="rId43"/>
    <p:sldId id="309" r:id="rId44"/>
    <p:sldId id="296" r:id="rId45"/>
    <p:sldId id="310" r:id="rId46"/>
    <p:sldId id="311" r:id="rId47"/>
    <p:sldId id="312" r:id="rId48"/>
    <p:sldId id="313" r:id="rId49"/>
    <p:sldId id="314" r:id="rId50"/>
    <p:sldId id="315" r:id="rId51"/>
    <p:sldId id="316" r:id="rId52"/>
    <p:sldId id="317" r:id="rId53"/>
    <p:sldId id="318" r:id="rId54"/>
    <p:sldId id="319" r:id="rId55"/>
    <p:sldId id="320" r:id="rId56"/>
    <p:sldId id="321" r:id="rId57"/>
    <p:sldId id="322" r:id="rId58"/>
    <p:sldId id="323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06:57.4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22667 11885 46,'0'0'314,"0"0"-59,-9-6 0,9 6-49,0 0 46,-7-7-83,7 7 7,0 0-5,-9-6-1,9 6-3,0 0 5,-9-6 31,0-1 107,9 7-204,-6-6 50,6 6-64,0 0 55,-9-7-62,9 7 59,0 0-57,-8-7 48,8 7-47,0 0 5,-8-7 10,8 7-3,0 0-5,0 0-11,-4-3 33,4 3-80,-7-5-10,7 5-12,0 0-13,0 0 2,0 0-3,-4 11-1,3 0 1,1 2 1,0 2-1,0 6-2,0-1 3,0 4-1,1 2 6,1-2 3,-1 3-39,0-3 40,1 1-36,0 1 11,-1-3-67,2-1-40,-2 2-89,1-6-74,0-1-83,2-2-48,-1 2-87,0-8-310,-3-9-345</inkml:trace>
  <inkml:trace contextRef="#ctx0" brushRef="#br0" timeOffset="538.5467">22719 11855 67,'0'0'311,"0"0"-49,5-12-57,-3 2 212,-2 10-244,2-12 30,-2 12 14,-2-13-2,2 13-17,-2-14-27,2 14-7,-5-16 3,1 9-8,-1-2-23,0 1 5,-1-1-52,-1 3-12,-3-2-14,0 2-12,-2-1-12,-2 2-4,0 2-5,-4 1 5,3 2-11,-3 0-5,0 2-3,1 2 45,-2 1-64,-1 1 52,0 4-55,-4 2 45,2 5-59,-5 6 57,-20 29-31,24-23-31,3 1 53,4 5-61,1 0 11,3 0 3,2 3 5,3 1-7,3-5 16,1 3 3,3-1 0,4 0 60,2 6-71,2-2 53,1-4-62,19 32 36,-11-38 22,0-6-59,2-2 59,1-3-41,3-2 45,-2-8-64,3-1 65,0-3-54,4-3 57,1-6-45,6-2 59,5-8-61,-1-3 6,0-5 3,46-41-3,-48 24 15,-2-2-8,-5-5-3,-4-2-6,-5-3 49,-6 8-58,-6 1 72,-2 1-41,-7 8 1,-3 1-2,-4 2-7,-6 4 0,-4 2-27,-6-1-71,-1 9-58,-3 1-32,-2 6-183,3 4-113,-4 4-475,1 2-525</inkml:trace>
  <inkml:trace contextRef="#ctx0" brushRef="#br0" timeOffset="23366.9093">7115 7441 279,'0'0'244,"0"0"-48,0 0-30,0 0-9,0 0 8,-13 1 6,13-1 14,0 0-51,0 0 83,0 0 8,-8-5-2,8 5-16,0 0-21,0 0 121,-10-5-175,10 5-18,0 0-22,0 0-20,0 0-22,0 0-6,0 0-67,-7-4 53,7 4-8,0 0-11,0 0-9,0 0 12,0 0-8,0 0 0,0 0-52,16 1 57,-16-1-2,17 3-3,-4 0 2,4-2-1,2 1-3,5 1-1,1-1 2,4 1-51,8-3 60,0 3-53,3-3 57,9 0-55,2 0 61,4 0-59,1-3 60,5 3-1,0-3-8,12-1-2,-1 1-5,1-1 6,1 0-6,-2-1-55,4-1 55,-1 4-51,2-2 61,-1 0-57,2 3 61,1-2-5,85 3-32,-81 0-20,1 0 63,2 3-57,3-3 59,1 3-59,1-2 65,4 2-68,0-1 59,0-2-58,0 2 60,1 1-60,-2-1 59,1-2-58,2 0 58,94 2-26,-96-2-33,-1 0 61,1 0-57,-2-1 56,-1 0-56,0-1 63,0-3-64,-3 3 62,1-5-67,-3 1 62,0-2-61,-3-2 61,-3 0-58,-1-1 71,64-10 61,-76 9-82,-3 0 59,-14 3-53,1-2 55,-4 1-53,-4 2 57,-3-2-63,-7 3 48,-3 0-68,-7 3 54,1 0-64,-7 0 58,-2 0-62,0 1 58,7 0-10,-13-1-44,-10 4 47,15-4-62,-15 4 49,14 0-103,-14 0-12,0 0-154,0 0-59,9 3-158,-9-3-548,-9 5-606</inkml:trace>
  <inkml:trace contextRef="#ctx0" brushRef="#br0" timeOffset="27835.0373">17488 7407 198,'-15'-4'226,"15"4"-38,-15-5-56,15 5-4,-13-6-25,13 6 23,-14-7-21,14 7 17,-20-13 71,20 13-91,-11-7-9,11 7-13,-10-7-25,10 7 6,-9-7 8,9 7-32,-9-6-21,9 6-6,0 0-21,-6-5-9,6 5-2,0 0 8,0 0 0,0 0 5,0 0 1,0 0 5,0 0-5,17 3 5,-17-3-1,19 6 3,-5-3-3,1 1 5,4 0 0,5 0 0,1-1 2,8 1 6,3-1-13,2 1 8,56 1-14,-41-3 15,0 1-10,3-2 3,2 0-1,3-1 3,1 0 6,3 0-7,11-1 19,1-2-21,2 0 2,2 1 4,2-1 0,3-3 0,4 1 3,94-9 15,-88 6 5,-1 0 2,3-1 10,2 1-1,22-5 6,-3 1 16,-17 2 0,15-3 3,0-1-7,-16 4-69,16-4 70,-17 4 12,19-4 7,0 0-10,-21 5-10,0-4-63,-1 2 73,0 2-61,-1 0 56,-3 1-65,0-1 54,-5 1-65,-5 3 57,-4-2-46,-5 2 46,-15 0-59,-3 2 62,-3-2-52,-7 1 59,23 0 9,-43 1-50,-4 3 56,-2-1-53,-1 0 58,-5-1-64,-1 1 55,1 1-61,-14 0 52,21-3-72,-21 3 55,14-3-86,-14 3 30,10-3-91,-10 3 17,5-3-279,4-2 120,-9 5-113,0 0-290,0 0-165</inkml:trace>
  <inkml:trace contextRef="#ctx0" brushRef="#br0" timeOffset="29052.7541">13769 9316 23,'-16'1'299,"16"-1"-85,-13 0-46,13 0-49,-12 2-14,12-2-20,0 0-22,-13 0-6,13 0-8,0 0-1,0 0-2,-16 0 3,16 0 35,0 0 92,0 0-116,0 0-11,0 0-15,0 0-6,0 0-6,0 0-6,0 0-3,0 0 34,0 0-48,20-2 47,-7 2-52,2-1 44,2 1-50,5-1 41,31-2-10,-22 3-23,7-1 4,2 0 3,3 1-3,7 0 1,3 1 35,4-1-4,7 1 0,14 1 0,5-2 1,4 0-4,5 0-11,7 0 0,4-2-1,8 1-5,21 0-2,8-2 1,2-1 17,3-2-8,3-1 22,4-2 3,1 2 0,4-4 1,-1-1 3,2 1 12,0 1-2,-1-2 20,-4 5 42,-4-4-70,136-7 62,-151 10-15,-7 1-67,-24 2 53,-3 1-72,-7 1 51,-7 1-60,-9 1 46,-15 1-61,-5 0 52,-7 0-63,-9 1 18,-6 0-100,-7 0-58,-1-1-49,11 3-382,-24-3-128,-14 0-227</inkml:trace>
  <inkml:trace contextRef="#ctx0" brushRef="#br0" timeOffset="33236.9448">20023 5687 54,'0'0'316,"0"0"-108,0 0-33,0 0-55,5-9-7,-5 9-19,0 0 47,0 0-26,0 0 55,0 0-45,2-3 62,-2 3-139,0 0 1,0 0-1,0 0-16,9 5-4,-9-5 4,5 15-5,-2-4 16,2-1-31,-2 4 25,3 1-35,-1-3 25,0 3-31,1-3 35,3 0-19,0 1 31,0-4 16,3-2 2,2-1-3,3-2 1,3-6-4,10-6 14,12-4 5,7-10-28,7-6 15,1-5-30,0-2 12,2-4 0,-2-1 15,51-45 77,-58 43-79,-2 1 30,-3 0 1,-7 4 35,-8 8-1,-2 0-9,-4 5-32,-5 6-5,-4 2-18,-1 4-7,-5-1-18,2 2-6,-2 4-50,-3-2-29,9-3-235,-15 12 87,8-6-8,-8 6-93,0 0-69,10 6-448,-10-6-354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25:20.5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1233 2621 58,'-10'-9'425,"3"-1"-116,-1 1-34,3 0-13,-2 1-7,2 0 15,-3 1 2,8 7-26,-9-14-61,9 14-41,-9-11 34,9 11-107,0 0-19,0 0-11,-3 18-8,5-5-6,2 4-9,0 4-3,2 3-1,3 3 0,-2-1-6,5 1 5,0-6-7,2 1 8,-1-5 14,21 10 179,-11-18-66,2-5-7,4-5-7,14-9 7,2-8-35,8-12 5,4-5-43,-2-5 11,-2-4-5,-2-2-28,-3-2 20,-2 0-52,-7 0 3,-2 2-3,20-30-105,-35 46-70,-6 10-162,-2 3-184,1 4-544,-6 6-674</inkml:trace>
  <inkml:trace contextRef="#ctx0" brushRef="#br0" timeOffset="7327.0509">2877 3820 891,'0'0'569,"0"0"-141,5 10-78,-5-10-96,0 0-38,0 0-58,10-3-11,0-6-23,2-6-21,5-8-4,8-12-10,11-11 1,5-12 3,14-17-8,68-85 64,-56 77-90,3-3-13,1 5-13,-2 2-16,-4 6 2,-15 17-13,-4 6 8,-6 8-12,-9 10 7,-7 4-3,-1 2-9,-6 6-13,-3 5-62,0 3-113,-5 4-40,0 4 35,-9 4-131,16 9-181,-7 1-285,-5 1-319</inkml:trace>
  <inkml:trace contextRef="#ctx0" brushRef="#br0" timeOffset="16878.6239">11434 7078 28,'0'0'104,"0"0"-1,-14-1-8,14 1-18,0 0-17,-12-3-1,12 3-6,0 0 5,-13-4-16,13 4-3,0 0-9,0 0 1,-11-2-13,11 2 3,0 0-11,0 0 5,0 0-10,0 0-1,0 0-8,0 0 6,0 0-4,0 0 12,0 0 6,0 0-5,12 0 5,-12 0-9,18 2 4,-18-2-6,23 1 3,-9-1-6,5 1 8,2-1-2,5 2 8,1-2-13,5-2 14,6 2-12,44-3 14,-31 2-7,3 0-8,4-2 7,-1 1-5,5 0 6,-1 1-12,2-1 9,2 2-4,-2 0 6,2 0-8,-1 0-2,1 0 12,12 0-12,-1 2 12,79-1 2,-76 1-16,0 0 15,-1-1-14,2 2 10,-2-3-11,5 1 13,-2-1-11,5-1 13,-1 0-6,4-2 37,3 0-2,0-1-1,-1 1-1,-1-1 2,89-6 48,-93 7-56,-3-2 14,-2 1-8,-5 0-9,-6 0-11,-11 1-3,-5 2 1,-3-1-3,-9 1-2,-4 1-2,-6 0 4,-1 0-1,-2 0 1,-2 1 23,-4-1 6,-4 0 11,1 0 6,-2 0-49,-3 0 50,0 0-63,-2 0 51,-13 0-58,21 0 45,-21 0-53,19 0 18,-19 0-87,14 3-22,-14-3-64,5 7-127,-11 2-587</inkml:trace>
  <inkml:trace contextRef="#ctx0" brushRef="#br0" timeOffset="19868.625">5927 10943 174,'0'0'549,"3"-12"-145,-3 12-103,4-8-75,-4 8 88,13-6-207,-13 6-21,0 0-24,16 1 51,-6 3-88,-1 0 57,1 1-68,3 3 44,-2 0-69,2 0 56,-2 2-61,2 0 61,3-1-55,2 1 73,17 8 75,-14-12-16,0-3-22,6-6 81,7-4-54,7-10 33,12-11-58,6-9 17,2-10 4,13-16-24,1-7-13,1-7 70,-4-5-57,-1 0 58,-1 4-17,37-55 145,-65 82-135,-5 7-21,-11 11-23,-3 3-29,-5 8-48,-2 3-133,-3 3-200,-4 6-116,-2 7-130,-7 3-83,8 7-397,-8-7-644</inkml:trace>
  <inkml:trace contextRef="#ctx0" brushRef="#br0" timeOffset="24905.7881">5404 12934 197,'0'0'197,"0"0"-36,0 0-19,0 0-21,-4-11-19,4 11-14,0 0-21,0 0-12,5-9-15,-5 9-11,8-6-2,-8 6-5,14-7 0,-14 7-1,17-8 2,-4 6 2,2-2-4,3 0-5,0 3 3,32-2 36,-19 5-38,7 0 18,8 3-15,5 3 18,2 1-23,15 5 19,2 4-14,4-1 23,1 6-21,1-2 31,4 3-26,-4 0 29,1-3-22,-3-2 68,71 13 137,-79-17-90,-11-8 12,-1 0-24,-7 0 12,-10-2-42,-4 0-6,-6-3-28,-7 1-4,-1-1-29,-1 1-17,-6-1-146,0 1-148,-6 3-196,-6-6-280</inkml:trace>
  <inkml:trace contextRef="#ctx0" brushRef="#br0" timeOffset="28141.7946">9849 11712 279,'0'0'201,"0"0"-33,9-7-49,-9 7-3,0 0-9,5-7 12,-5 7-26,0 0 1,0 0 6,2-12 4,-2 12-6,0 0 82,-2-13-110,2 13-11,0 0-6,-4-9-8,4 9 0,-4-9-8,4 9 0,-6-8-12,6 8-49,-9-8 61,3 2-40,6 6 52,-17-10-63,8 5 87,-13-9 17,8 7-88,-3-1 55,1 2-76,-4-1 67,-1-1-64,1 0 55,-3 1-58,1 0 55,0 0-64,-2 1 62,0 2-63,0-3 62,0 2-61,1-1 59,-25-1-36,24 3 30,1-2-7,-2 4-5,2-2 3,-2 1-9,0 1-2,-1-1-1,2 2-5,-3 0 2,0-1 2,-1 1-5,-1 1 4,0 1-3,-3 1 2,-39 3-4,36-3-56,-2 1 69,2 1-59,-1-2 64,2 4-55,2-2 62,5-1-61,0 1 64,0-1-60,2 2 61,2-2-59,0 1 59,3-1-63,0 1 63,-18 5-38,20-5 31,-1 1-5,-1 1-5,0 1-2,-2 1 6,1 0-11,1 1-5,-4 3 5,-2 2 1,2 1 17,-1-2-19,2 3 15,-1-2-20,1 2 15,-20 17-16,22-16-2,3-5 18,3 2-22,-1 1 21,2-1-27,-2 1 24,2-2-24,2 3 23,0-2-24,1 1 25,0 1-23,1-1 24,1 5-22,-1-3 25,1 3-23,1 1 29,0 0-30,0 1 4,0 4 5,0 2 1,1-1 7,-1 1-5,3-1 4,0 0 4,3-2 17,-1 1-28,2-1 22,-1 2-18,2-1 17,2 27-10,0-28-12,1 0 21,-1 2-23,2-3 19,1 1-22,-1-1 23,2 0-21,1 0 20,-1 0-22,2-2 24,0 4-25,3-1 25,-1-1-21,2 2 25,19 23 3,-11-23-21,3 3 7,1-4 3,2 1 1,2-2 1,3 1-3,-1-2-2,3-1 5,1 0 1,0-2 0,0 2 0,1-3-1,-1 0 16,0-3-19,32 16 22,-36-19-13,-1 0-17,1-2 18,1 0-14,-1-3 21,2 2-17,1-3 16,0 0-20,0-2 17,-1-1-16,3-1 20,-5-1-16,2-2 17,1 0-9,41-2 53,-38-2-49,0 1 1,2-2-7,6-2-1,1 0-4,-1-2 5,-1 1 14,1-2 4,-2 0-2,0-1 5,0-1-2,-3 2-3,0-2-43,-1 0 59,24-8 59,-32 9-49,-1 1 27,-2-3-6,1 3-4,-1-3-14,-1 0-12,-1 0-6,1-4-7,0 2-4,-3-2 4,5-3 4,0 0 3,-2-2-2,1 1 4,26-26 24,-28 22-47,-1 0-4,0-2 11,0 1-17,-1-3 3,-1 2-2,-1-2 1,-1 3-27,-2-3 56,-1 4-58,-5-1 50,2 0-49,-4-1 53,-2 2-47,2-26 29,-9 24 12,-2 0-52,-3-4 50,-3-2-50,-5-6 48,-2 3 1,-3-2-15,-2 1 14,0-1-42,-3 2 64,-2 1-45,1 1 56,0 3-31,-1 2 41,0 1-55,-1 3 33,-1 0-49,0 4 35,0 1-43,-1 6 35,1-2-44,-1 3 36,0 1-42,2 1 24,2 2-95,1 4-20,-2 1-114,1 3-8,-2 4-75,-34 16-511,21-2-172,4 2-591</inkml:trace>
  <inkml:trace contextRef="#ctx0" brushRef="#br0" timeOffset="35579.0275">21712 5153 119,'0'0'426,"0"0"-98,-4-9-102,4 9-19,0 0-71,0 0-11,0 0-44,0 0 10,4 9-40,-4-9 27,6 8-42,-6-8 27,11 6-33,-11-6 23,13 7-31,-13-7 61,19 3-11,-19-3 13,24-3 8,-5-4-23,5-7 0,1-1 13,8-7-4,0-6-7,7-9-2,1-4 12,2-5-11,1-5-48,45-60 232,-48 54-102,-2 1 32,-5 3-22,-2 3-29,-6 5-4,-6 11-11,-4 5-8,-4 5-13,-2 6-33,-1 2-25,-1 3-49,-4 6-69,-4 7-81,0 0-56,0 0-507,1 17 187,-4 0-334,0 0-421</inkml:trace>
  <inkml:trace contextRef="#ctx0" brushRef="#br0" timeOffset="45890.7144">6905 12001 54,'0'0'322,"0"0"-79,0 0-44,0 0-24,3-5 151,1-4-219,-4 9 44,0 0-67,0 0 45,0 0-58,3-11 53,-3 11-71,0 0 55,0 0-75,0 0 67,0 0-76,0 0 71,0-12-72,0 12 58,0 0-61,0 0 56,0 0-60,0 0 52,0 0-66,0 0 58,-4-10-57,4 10 50,0 0-58,0 0 49,0 0-57,-10-4 54,10 4-59,0 0 52,0 0-57,-14-3 29,14 3 27,0 0-60,0 0 56,-13 3-58,13-3 57,0 0-52,-11 4 52,11-4-44,-9 5 40,9-5-58,-11 6 63,11-6-60,-11 8 59,11-8-58,-15 20 34,9-13 25,0 1-60,0 1 59,1-1-56,0 0 57,-1 2-55,2-2 54,-1 2-53,1 1 52,1-1-54,-3 0 5,3 0 7,0 2 1,-2-3 2,-1 16-3,3-13 13,1 0-2,-1 0 1,1-1-2,0 2 5,1 0 2,0-1 53,0 2-63,-1-3 47,2 3-57,0-1 57,0 0-58,0 0 56,2 1-56,-1 14 22,0-13 27,0-3-55,2 3 55,-2-1-55,3 1 64,-1-1-50,0 1 57,0 0-59,1-3 54,1 3-57,-2-2 50,1 0-56,1-1 56,-1 1-56,9 12 43,-8-13 16,0-2-55,0 2 59,1 0-5,0-2-49,0 2 57,0-4-57,-1 1 76,2-1-53,-1 0 63,3 0-55,-3-1 57,2 0-56,2-3 56,6 5 17,-6-5-75,2-1 59,-12-3-58,20 0 53,-20 0-57,23-2 56,-11-1-65,0-1 58,-1 1-61,2-2 58,-1-2-67,1 1 60,-2-2-57,0-2 52,10-9-20,-11 6-40,0 0 64,-1-3-56,-1 2 61,0-3-64,-1 2 55,-2-1-36,0-1 51,-1-4-64,-3 3-1,0-5-1,-1 2 2,0-3 1,-2 2-1,-1-4-2,0 1 2,-3-4 49,0 1-56,-1-1 69,-1 2-37,2-2 48,-2 0-56,-1 2 71,2 5-26,0-2 7,0 2-11,-1 2-9,2 0-11,-2 3-5,-5-10-36,5 14-128,-2 3-71,-2 5-207,0 2-76,-3 4-662,-2 3-763</inkml:trace>
  <inkml:trace contextRef="#ctx0" brushRef="#br0" timeOffset="48279.7154">21980 11580 224,'-6'-7'200,"6"7"-50,0 0-1,0 0 135,0 0-130,-5-8-42,5 8 3,0 0-34,0 0 5,-4-8 6,4 8 1,0 0 0,0 0-16,-5-10-9,5 10-20,0 0-2,-6-7 44,6 7-2,-8-8 45,8 8-83,-7-6-10,7 6 64,-8-6-63,8 6 45,-9-6-65,9 6 41,-10-5-60,10 5 47,-13-5-62,13 5 54,-11-4-59,11 4 48,-12-3-50,12 3 52,-12-3-51,12 3 46,-13 0-54,13 0 55,-14 0-57,14 0 52,-14 6-54,5-4 55,1 3-52,-1-1 51,1 2-55,-2-2 57,2 1-58,1 2 55,-10 6-30,11-6-26,-3 3 59,1 0-4,-2 0-5,3 2-6,-2-1 2,2 2-1,-1 3-4,1-4-2,1 1 0,1 0-4,-2 1 2,1 2-6,3-2 3,-6 15 16,6-14-21,-1 0 18,2 1-17,-2-3 16,2 3-20,0-2 17,1-1-19,0 0 21,-1 1-21,2-2 19,0-1-18,-1 3 1,1-1 4,1-1-1,1 11-5,-1-12 2,0 1 6,1 1 7,0-2-1,2 1-3,-2 1 0,1 0 1,-1 1 2,3-1-3,-2 1 10,1 0-11,0-2-51,0-1 61,2-1-50,-3 1 62,3 0-50,-1 2 55,1-2-55,0-1 57,1 2-55,0-2 57,0 0-52,0-1 60,3 1-64,-1 0 56,-1-2-6,2 0-1,-3 1-5,1-4-6,10 11 7,-11-11-10,1 1-2,1-1-2,-2 0 4,1 0-4,-8-5 3,16 8 6,-16-8 4,16 7 3,-16-7-3,16 5 6,-16-5 11,15 5-41,-15-5 59,24 1-2,-24-1-52,17 0 52,-17 0-55,19 0 60,-19 0-59,20-4 50,-10 2-60,0-1 53,1 1-57,0-2 55,-11 4-57,20-8 57,-20 8-58,19-7 52,-9 2-53,-1 2 54,1-2-56,0-2 55,0 2-58,-1 0 61,1-2-48,-1 2 56,0-1-60,1 0 56,-2 0-53,-1 0 51,1 1-55,1-2 66,-3 2-44,5-9 65,-11 14-6,12-13-66,-8 6 55,-1-3-55,1 3 49,-1-2-3,-1-3-11,-2 0-5,2 1-5,-2-1-5,0-2-5,-2 0-2,1-1 0,-3-2 18,-3-16 43,-1 15-37,2-2-4,-2 2-59,-1-2 64,-2-1-55,-1-2 50,0 0-50,-2 2 71,1-2-48,-2 1 54,2 0-43,0 5 45,1-2-56,1 2 37,-3 2-42,4 1-6,-2 2 2,3 0-17,2 2-40,-1 3-171,-2 2-49,10 5-117,-15-3-68,4 8-483,2-1-534</inkml:trace>
  <inkml:trace contextRef="#ctx0" brushRef="#br0" timeOffset="50063.7134">18847 13389 34,'0'0'342,"-2"-9"-103,2 9-48,0 0-24,-4-12-11,4 12-2,0 0-11,-3-13-33,3 13 12,0 0-40,0-12 24,0 12-24,0 0 28,0 0-31,0-12 15,0 12-36,0 0 10,3-9-38,-3 9 16,0 0-29,5-8 11,-5 8-8,14-5-19,-14 5 19,25-4-27,-6 1 23,8 1-23,7-1 25,5 1-13,12-2 30,4-1-12,4 2 22,16-2-26,6 0 47,8 1-25,3 1 12,107-3 26,-93 2-51,2 3 31,2 0-22,1 1 9,23 0-12,-22 0 28,-5 0-3,-2 1 17,-2 0-19,-6-1 20,-3 2-8,-5-2 12,-5 0 8,-3 0 15,58-2 116,-80 1-106,-2 0-2,-6-2-14,-4 1-8,-6 0-4,-6 1-13,-6-2 0,-5 2-51,-1 0 50,-4-1-24,-1 2 44,-3 0-35,-2-2 28,-1 2-30,-12 0 20,23-3-37,-23 3 25,15 0-37,-15 0 25,15-1-31,-15 1 17,0 0-32,17-3 26,-17 3-33,0 0 28,14-1-43,-14 1-5,0 0-64,0 0-30,5-1-393,-5 1 100,11 1-129,-11-1-55,0 0-389,-9 5-575</inkml:trace>
  <inkml:trace contextRef="#ctx0" brushRef="#br0" timeOffset="51397.3537">23253 11119 15,'0'0'429,"2"-16"115,-2 16-354,0 0-27,4-11-25,-4 11-11,0 0-17,4-9-23,-4 9-16,0 0-19,0 0-13,4-8-12,-4 8-7,0 0-3,0 0-9,10 3-10,-10-3 29,8 8-32,-2-2 32,-1 0-36,2 3 28,0-1-30,2 2 32,-2-1-37,3 3 42,1-2-38,-2 2 6,2 0 24,0 2 4,2-1 25,-2-2 6,11 11 32,-12-12-54,0 0-8,1-1 1,-1-1-2,-2 0 27,1-3 27,-2 1 30,1-1 41,-8-5 36,13 7 10,-13-7-18,16-3-30,-4-2-29,4-6-24,30-31 41,-18 13-84,7-9 16,1-3-32,1 0 77,3-1-24,-4-1 76,3 2-59,-2 2 21,-3 0-1,-5 5 49,-2 3-47,-2 1 1,0 2-46,-4 0 11,-2 8-38,-4 0 8,-1 4-31,-3 3 12,-2 0-32,0 4-13,-1-1-116,-2 2-89,0 2-124,-6 6 18,0 0 12,13 2-75,-13-2-87,-3 18-584,-1-4-665</inkml:trace>
  <inkml:trace contextRef="#ctx0" brushRef="#br0" timeOffset="58501.6803">7139 14922 301,'-12'-7'372,"0"1"-76,3 1-15,0 1-53,-1-2 18,2 2-30,8 4 0,-13-7-43,13 7-19,-16-11 58,16 11-144,0 0-3,-6-8-26,6 8 5,7-13-23,8-1 13,11-7-18,7-7 14,12-11-17,8-6 6,14-14 4,3-4 26,2-3-15,-2 2 18,-3 3-16,-15 15 6,-4 5-14,-8 5 6,-9 9-28,-4 4-35,-6 6-98,-6 6-10,-4 4-17,-11 7-87,15 0-104,-15 0-391,2 17-242</inkml:trace>
  <inkml:trace contextRef="#ctx0" brushRef="#br0" timeOffset="59695.322">21797 14224 253,'-8'-15'757,"8"15"-448,-8-14-44,8 14-22,-6-15-21,6 15-6,-5-15-30,5 15-18,-4-11-16,4 11-35,-2-12-25,2 12-22,0 0-6,0 0-11,0 0 25,0 0 69,12 8-90,-5 0-8,0 4 2,2 2 2,0 2-14,2 0-1,0-1-11,1 0-54,-1-1 61,2 1-52,2-3 80,-2-3-49,5-5 63,0 0-61,2-7 65,10-5-52,7-9 53,10-11-58,1-8 54,2-8-33,0-5 130,-2 1-47,-2 0 27,-5 0-7,-4 7-22,-8 9-24,-4 3-19,-6 7-23,-2 3-59,8-10-383,-14 17-121,-3 3-175,-2 3-448,-6 6-742</inkml:trace>
  <inkml:trace contextRef="#ctx0" brushRef="#br0" timeOffset="86407.1931">5299 12947 294,'-14'0'390,"1"0"-53,13 0-15,-22-2-29,11-1 2,11 3-7,-21-3-2,21 3-25,-18-3-25,18 3-24,-13-4-29,13 4-26,-10-4-37,10 4 34,-11-3-111,11 3-13,0 0-8,0 0 1,8-5-9,-8 5 3,29-2-4,-1 1-2,7-1-1,8 0-4,10-1 3,3 1 2,6-1 2,11-2-3,82-4 10,-76 5-9,0-2-6,-1 1-3,-1 1 3,-1-3 1,-2 3 1,-15-1-2,-2 0 0,-4 1 1,-6 2 3,-8-2 14,-5 1 17,-6 0 26,-3 1 35,13-1 158,-22 2-111,-1 0 39,-4-2-14,2 2 17,-13 1-13,16-1-13,-16 1-24,17-2-30,-17 2-28,11-3-12,-11 3-23,10-2-64,-10 2-104,0 0-76,7-1-751,5 1 204,-12 0-552,0 0-898</inkml:trace>
  <inkml:trace contextRef="#ctx0" brushRef="#br0" timeOffset="88663.1913">5866 15100 242,'0'0'294,"0"0"-46,0 0-21,-3-11-18,3 11-32,0 0-20,-5-9-33,5 9 18,0 0-14,-4-7 2,4 7-3,0 0-6,0 0-6,-5-10-2,5 10-3,0 0 0,0 0-5,-4-6-14,4 6 7,0 0-20,0 0 9,0 0-17,0 0 12,0 0-12,-4-11 18,4 11-6,0 0 110,0 0-87,0 0 1,0 0-10,0 0-12,0 0-19,0 0-11,0 0-10,0 0-11,0 0-11,0 0-8,0 0-11,-4-8-11,4 8 0,0 0-9,0 0-26,1 14 25,-1-14 2,4 18 2,-2-6-16,1 3 20,-2 3 6,1 0-4,1 4 25,-2 3-3,1 2-1,-1-1-8,0-1 0,0 1 6,1 2-6,-2 26 20,0-25-9,-2 0-56,1 0-83,-1-2-84,0 0-73,2-4-105,0-1-70,0-4-452,2-1-473</inkml:trace>
  <inkml:trace contextRef="#ctx0" brushRef="#br0" timeOffset="90056.2894">6072 15119 4,'0'0'216,"0"0"-25,0 0-33,0 0-11,0 0-17,0 0-14,0 0-10,0 0-6,0 0 60,0 0-97,0 0 6,-4-8 8,4 8 9,0 0 6,0 0 9,0 0-29,0 0 26,0 0-32,0 0 30,0 0-24,0 0 19,-4-11-11,4 11-3,0 0 35,0 0-50,0 0-5,0 0-17,0 0 22,0 0-22,0 0 17,0 0-25,-1-10 12,1 10-22,0 0 13,0 0-16,0 0 16,0 0-11,0 0 18,0 0 34,0 0-45,0 0 19,0 0-14,0 0 26,0 0-10,0 0 17,0 0-13,0 0 8,0 0-19,0 0 3,0 0-16,0 0 5,0 0-9,0 0 1,0 0 14,0 0-31,0 0 9,0 0-9,0 0 5,0 0-12,0 0 7,0 0-12,0 0 11,0 0-9,0 0 9,0 0-8,0 0 8,0 0-11,0 0 8,0 0-6,0 0 7,0 0 4,0 0 11,0 0 5,0 0 6,0 0 2,0 0 0,0 0-9,0 0 5,0 0 5,0 0 2,0 0 4,-3-10-10,3 10 2,0 0 7,0 0-22,0 0 0,0 0-7,0 0 1,0 0-2,0 0-1,0 0 0,0 0-3,0 0-4,0 0 8,0 0-12,0 0 6,0 0-2,0 0 2,0 0 8,0 0-3,0 0 3,0 0-12,0 0 10,0 0 1,0 0 4,0 0-1,0 0 1,0 0-10,0 0 7,0 0 0,0 0 2,0 0-10,0 0 6,0 0 25,0 0-13,0 0 7,0 0 3,0 0 1,0 0-3,0 0-4,0 0-18,0 0 12,0 0-7,0 0-4,0 0 0,0 0-1,0 0-1,0 0-5,0 0 4,0 0-9,0 0 3,0 0-2,0 0-1,0 0 3,0 0-2,0 0 0,0 0 2,0 0-5,0 0 2,0 0-15,0 0 14,0 0-10,0 0-8,0 0-83,0 0 0,0 0-40,0 0-48,0 0-35,0 0-66,0 0-38,0 0-95,7-5 2,-7 5-53,0 0-308,8-6-303</inkml:trace>
  <inkml:trace contextRef="#ctx0" brushRef="#br0" timeOffset="90603.2939">6020 15162 327,'3'-14'328,"-3"14"-32,0 0-22,0-14 13,0 14-28,0 0 8,0-15-36,0 15-22,0 0-35,0-12-3,0 12-38,0 0-17,0 0-39,0-12-10,0 12-34,0 0 3,0 0 0,0 0-25,5 13 22,-5-13-19,2 21 15,1-5-15,-1 0 16,1 3-12,-1 0 22,1 3-8,-1 2 24,2-2-16,-2 2 14,1-2-10,1 1-1,2 19 18,-3-22-32,-1-3-5,1 0 1,-2-1-6,2-2-1,-1-1-8,0-1 3,-1-3-10,1 2-15,-2-11-17,2 13-20,-2-13-30,3 13-52,-3-13-95,0 0-524,0 0-102,0 0-400</inkml:trace>
  <inkml:trace contextRef="#ctx0" brushRef="#br0" timeOffset="91084.2919">6052 15205 474,'-1'-15'399,"1"15"-76,-3-11-46,3 11-51,-1-10-4,1 10-53,-3-11-12,3 11-54,0 0-13,-1-6 12,1 6-83,0 0 16,5-7-27,-5 7 15,9 10-9,-4-2 20,1 5-6,1 1 32,1 6-4,2 0 12,1 4-29,-1-1 12,2 1-10,-1 0-6,9 17 11,-10-21-33,-1-2 6,2-1-2,-1-1-4,0 0 1,0-3 1,-1-2 0,-1 0 1,2-3 3,-2 0 13,1-3 38,-9-5 25,16 6 9,-16-6-3,25-13 56,-17 2-96,1-5 2,0-2-10,-2-4-11,-2-1-5,0-3-1,-1-3-9,0 2 1,-3 2 19,2-1 3,-2 3-1,-1 3-18,0 3-4,0-2-10,0 6-6,0-2-48,0 4-66,0 11-60,-1-23-89,1 23-106,1-14-61,-1 14-6,1-12-403,-1 12-364</inkml:trace>
  <inkml:trace contextRef="#ctx0" brushRef="#br0" timeOffset="91309.8373">6530 14929 592,'5'-11'460,"-5"11"-115,0 0-84,8-6-45,-8 6-19,0 0 3,7 14 2,-4-2-21,1 7-34,-1 3-9,1 4-49,10 47 108,-8-32-77,2 3-28,-2 1-9,3-1-22,-1 2-3,-2-2-8,2 0-4,-1 0-9,1-1-7,-2-3-4,1-1-4,-2-7-31,1 0-31,-1-3-83,4 19-274,-5-28 91,0-2-64,0-4-79,-1-3-233,-3-11-191</inkml:trace>
  <inkml:trace contextRef="#ctx0" brushRef="#br0" timeOffset="91900.8429">7041 15161 532,'0'0'414,"0"-23"-31,0 9 271,0 14-377,-1-13-17,1 13-47,0-11-33,0 11-51,0 0-21,-1-14-43,1 14-6,0 0-28,0 0 4,0 0-21,0 0 13,9 4 2,-6 6 21,7 16 95,-3-11-65,-1 5 23,0 2-11,3-1-14,-1 2-14,1 2 21,-2 2 37,3-1-14,-1 1-16,-2-5-26,0 1-6,1 0-20,-1-2-2,0-1-12,8 16-31,-10-20-42,0-2-35,0-1-42,1 0-10,-2-5-13,2 1-14,0-2-36,-6-7-68,10 5-68,-10-5-23,12-5-10,-4-1-67,-2-2-200,3-5-142</inkml:trace>
  <inkml:trace contextRef="#ctx0" brushRef="#br0" timeOffset="92155.8347">7356 15401 43,'8'-13'183,"-1"2"3,-2 0-27,2-1 13,-3 1-12,0 2 62,0 0-22,0-1 49,0-7 247,-4 17-238,3-14 8,-3 14-20,1-13 1,-1 13-30,-1-9-20,1 9-21,0 0-18,-7-12-11,7 12-8,-10-3-17,10 3-8,-13 1-21,13-1-10,-14 2-55,14-2 41,-15 6-55,8 0 43,7-6-57,-14 8 50,8-2-16,-1 1-21,2 1 22,5-8-15,-9 14-1,7-4 1,2-10-3,-3 19-5,3-19 2,3 29-1,2-17-5,-3-1-9,3-2 11,2 1 0,-2 0-1,1 0-2,2 0-3,-2-1-13,0-2-24,2 0-52,-1 0-49,1-2-49,0 0-78,-1 1-55,12 0-558,-19-6 317,23-4-248,-9-4-332</inkml:trace>
  <inkml:trace contextRef="#ctx0" brushRef="#br0" timeOffset="92323.8389">7851 15266 63,'0'0'755,"10"-4"-228,-1-2 226,-9 6-443,10-6-47,-10 6-14,10-7-54,-10 7-35,15-9-32,-5 5-34,2-3-13,2 0-4,1 1-28,5-3-28,1 3-83,1-2-116,1-2-119,1 3-128,-2 0-445,-1 2-422</inkml:trace>
  <inkml:trace contextRef="#ctx0" brushRef="#br0" timeOffset="92495.8378">8077 15475 812,'-5'12'891,"0"-2"-203,5-10-181,-6 16-97,6-16-81,-6 12-58,6-12-58,0 0 101,2 11-203,-2-11-34,18-6-51,-7 0-99,8-2-136,0-4-111,5-1-138,7-6-90,4-2-404,-1-4-536</inkml:trace>
  <inkml:trace contextRef="#ctx0" brushRef="#br0" timeOffset="92897.8352">8519 15125 673,'0'0'562,"-6"-10"-119,6 10-51,-4-8-73,4 8-59,0 0-65,0-14-31,0 14-49,5-10-11,-5 10-37,16-9-2,-7 5-30,4 2 4,1 0-20,1 2 4,2 0-14,3 4 10,1 1-18,0 2 15,-1 1-12,0 2 26,-2 2 4,-2 2 26,-2 1 6,-1-1 38,-4 6 36,1 15 169,-9-17-154,-1-1 2,-4 1 15,-1 1-5,0-2-12,-1-2 13,-2-2 11,2 0 1,-1-2-20,0-3-29,-2-1-22,0-2-22,9-5-19,-16 2-33,1-9-97,9-1-12,4-1 24,1-3-2,-1 2 17,4-1-25,0 0 38,2 2-16,1-1 24,0 3-23,3 2 20,0 1 7,1 1-23,-9 3 27,22-1-20,3 5 5,-11 2 18,0 0-11,0 2 21,1-2-22,2 3-40,-2 2-56,-1-2-58,-2-1-57,4-1-52,-5 3-43,3-2-77,-3-1-16,3 0-47,-2-2-51,10-3-1550</inkml:trace>
  <inkml:trace contextRef="#ctx0" brushRef="#br0" timeOffset="93107.8377">9176 15016 412,'4'-12'672,"0"3"-165,-4 9-134,7-12-65,-7 12-89,6-8-26,-6 8-20,0 0 9,12 5-6,-12-5 4,11 15-32,2 12 76,-6-7-138,1-1-16,-1 3-12,0 0-11,0 2-1,2 1-6,-1-3-17,-2 0-36,2-1-22,0 0-46,0-3-28,1 0-62,-3-3-27,3-3-66,-1-2-31,-1-3-84,0-1-440,-7-6-353</inkml:trace>
  <inkml:trace contextRef="#ctx0" brushRef="#br0" timeOffset="93502.8377">9706 14933 666,'4'-8'508,"-4"8"-94,1-5 214,-1-11-370,0 16-1,-10-3-36,10 3-4,-15-4-36,15 4-21,-16-3-30,16 3-21,-17 0-24,17 0-16,-18 2-19,18-2-7,-17 3-16,17-3-3,-22 8 4,22-8-26,-13 9 14,13-9-9,-11 13 8,11-13-11,-7 16 4,5-4-11,-1-3 7,2 4-8,0-1 7,-1 1-9,2 3 7,-1-3-7,2 4 3,1 16 12,-1-14 21,2-2 14,-2 1 16,0 0 14,2 2 12,-1-3 3,0 3-15,0 0-8,1-2-3,0-1-1,0 0-16,-1 0-7,2-2-4,-1 2-19,4 9 25,-3-15-19,1-1 2,1-2 3,2 2 0,2-6-4,1 1-24,2-4-37,1-1-62,1-4-40,3 0-45,-3-2-34,2-2-53,-2 1-18,-1-1-88,-2-1-43,-1-2-526,-1 1-531</inkml:trace>
  <inkml:trace contextRef="#ctx0" brushRef="#br0" timeOffset="93598.8388">9675 15263 1107,'0'0'370,"-15"-1"-48,15 1-49,0 0-63,-14 0-32,14 0-54,0 0-7,0 0-36,-6-7 0,6 7-55,9-8-54,-1 1-112,0-1-65,5-3-123,17-15-1259</inkml:trace>
  <inkml:trace contextRef="#ctx0" brushRef="#br0" timeOffset="93746.8411">10032 14933 728,'15'-8'608,"8"-1"247,-23 9-485,18 0-4,-8 5-2,0 3-18,-2 4-58,1 6-52,-3 7-44,-2 8-81,-2 9 1,-2 7-202,-4 5-173,-3 13-250,-2 2-652,-4-1-779</inkml:trace>
  <inkml:trace contextRef="#ctx0" brushRef="#br0" timeOffset="94855.5372">7509 15137 244,'0'0'317,"-10"15"-80,1-5 21,-2 4-40,-3 0-16,-2 3 7,-2 0 29,-2 1-23,-2-1-8,2 0-3,-23 15 200,24-18-226,1-4-23,3 0 15,0-1 3,3-3-6,1-1-24,1-2-29,10-3-33,-14 0-24,14 0-14,-9-6-10,9 6-8,0 0-12,3-17-2,8 4-8,-3 9-8,-8 4-5,17-7-3,-17 7 8,19 0 1,-7 2 5,0 3 6,1 3 4,2 0 7,-1 2 1,3 4 3,-2-1-4,1 0-4,0 3-3,0-2 4,3 3 4,0 0 0,2-2-38,-1 2-69,-2-7-143,1 2-129,-1-1-191,0-5-451,-1-2-602</inkml:trace>
  <inkml:trace contextRef="#ctx0" brushRef="#br0" timeOffset="95749.2024">7297 14875 42,'-3'-17'400,"3"17"-88,-10-24 185,6 16-300,-1 1 5,-2-3-40,0 5 18,1-4-35,-3 4 16,-1-2-40,1 1 4,-2 0-31,-2 1 2,2 3-32,-4 0 4,1 1-25,-1-1 9,1 4-21,-4 1 9,1 2-20,-2 3 8,0 2-20,0 0 14,-2 8-12,2-1 35,-3 2-5,0 5 16,5 0-18,-4 3 14,2 2-19,2 2 18,2 1-17,-11 33 38,15-29-24,1 0-6,4-4 9,0 1-21,-1 6 15,5-5-23,0-2 9,2 1-3,0 0 33,2-1-13,0 0-2,2 0-10,0-3 0,2 0-10,8 24 22,-5-26-24,2-3-4,0-2 2,4 0-3,-1 0 4,3-3 0,2 0 4,4-2 7,0-1-3,3-4 2,-1 1 0,2-3 26,2-2-4,2 0 20,23 0 104,-26-8-91,1 0 32,0-4 3,3 0-1,1-2 2,-2-4-20,0 1-7,-2-5-4,4-1 5,-3-3 0,-1-2-12,-1-1-16,-3-3-11,-1-2-9,17-33 33,-26 28-43,-1-2-7,-5 2-1,-3-2-7,-3-1 8,-1-2-17,-4-8 0,-5 1-6,0-2 4,-5 1-9,-3-1 3,-1-7-2,-5 1 12,3 9-5,-23-36 16,18 43-21,1 4-10,0 2-38,-2 4-79,0 7-151,-3 7-131,0 7-185,-4 11-224,-12 5-552,-10 7-964</inkml:trace>
  <inkml:trace contextRef="#ctx0" brushRef="#br0" timeOffset="97128.1991">5613 14815 52,'-4'-22'1183,"1"12"-751,1 0-73,-2 1-32,4 9-54,-4-16-4,4 16-38,-2-14-39,2 14-43,-3-12-30,3 12-38,0 0-15,-2-11-25,2 11-1,0 0-19,0 0 13,16 1-13,-16-1-13,15 10 7,-2 0-9,-2-3 8,2 2-11,2 0 10,-1 0-5,4-2 6,-2 0-5,4 1 10,2-3 7,-2-3 8,7-3 12,36-13 59,-23 0-39,-2-5 7,1-3 8,6-7 24,-4-3-37,-7 6 50,-3-3-47,-2 2 27,-3 0-14,-2 4-14,-8 2-12,-1 5-8,-3 0-15,0 2-56,-3 3-109,0 1-167,-4 3-169,-5 7-179,8-5-493,-8 5-751</inkml:trace>
  <inkml:trace contextRef="#ctx0" brushRef="#br0" timeOffset="99072.431">5762 15168 358,'0'0'418,"-3"-14"-100,3 14-39,-2-14-12,2 14-16,-4-14-15,0 0 151,4 14-217,-1-12 1,1 12-1,-1-13-32,1 13-21,-1-11-42,1 11-11,0 0-24,0 0-9,2-10-12,-2 10-22,0 0 3,11 8-23,-4 0 32,8 18-34,-2-8 122,-2 10 10,4 5-13,-2 4-12,2 1-7,-2-4-43,-1 4 28,3 1 17,-2 0 19,0-5-11,-3-5-25,-1 0-12,1-4-14,-4-4-1,7 15 16,-7-21-32,-1-3 2,-2 0 1,1-3 4,-2 2 0,-2-11 6,5 14-3,-5-14 3,4 12-3,-4-12 4,3 10-18,-3-10-1,0 0-105,0 0-184,-3 5-638,-6 1-174,9-6-706</inkml:trace>
  <inkml:trace contextRef="#ctx0" brushRef="#br0" timeOffset="99825.9832">6303 16524 176,'0'0'688,"-8"-8"-168,8 8-131,0 0-81,0 0-76,0 0-57,0 0-42,0 0-19,-10 7-17,7 3-13,3-10-1,-3 26-5,2-8-13,-3 23 38,2-15-63,0-2-3,1 3-5,-1 2-11,1 3 4,-1 1-4,0-2-2,1 3-32,1-7-55,-2 0-62,1 1-30,1-5-60,1 1-30,1-5-46,0 15-652,1-25 194</inkml:trace>
  <inkml:trace contextRef="#ctx0" brushRef="#br0" timeOffset="100213.9775">6495 16572 443,'0'0'545,"3"-12"-98,-3 12-60,0 0-57,4-11-59,-4 11-59,0 0-45,4-12-41,-4 12-29,0 0-23,0 0-22,0 0-16,7-5-8,-7 5-9,0 0 0,9 10-9,-9-10 11,9 17 19,-2-4 0,0 1 2,1 0 1,-2 5 11,2 1 6,-1-1-6,0 1 15,-1 4-14,5 18 46,-3-21-62,-3-2-7,0-2-1,0-2-10,-1-1-4,1-1 0,-1-2-1,-1-1 2,-3-10 2,7 15 4,-7-15 4,5 9-4,-5-9-3,9-2-12,2-18 13,-5 6-8,0-6-5,-1-4 0,0 0-7,0-5 5,-3 2-2,1 1-1,-1-1 2,0 2 0,-1 4-2,-1 1-5,1 2-5,-1 4-32,1-1-53,-2-7-301,1 22 78,0-17-44,0 17-25,1-12 3,-1 12-346,0 0-231</inkml:trace>
  <inkml:trace contextRef="#ctx0" brushRef="#br0" timeOffset="100652.978">6896 16387 130,'0'0'396,"-3"-12"-46,3 12 200,0 0-308,0 0-23,-2-9-26,2 9-30,0 0-20,0 0-26,0 0-1,0 0 1,0 0-3,0 0 0,0 0-12,0-12-7,0 12-8,0 0-1,0 0-1,0 0 4,0 0-4,0 0-6,0 0-13,0 0-11,0 0-17,0 0-12,0 0-10,0 0-11,0 0-5,0 0-6,0 0 5,0 0 7,2 18 25,5 12 49,-4-8 17,5 6 1,-3 3-11,0 4-22,0 6-7,1 2-12,2-1-4,-3 1-11,1-1-7,1-4-3,-2-3-3,1-2-3,0-2-5,-1 1 2,4 21 9,-4-30-9,0-2-3,-1-3-5,-1-2 7,-1-1 2,1-2-12,-2-3 9,2 0 8,-3-10-9,1 14-35,-1-14-42,2 13-104,-2-13-152,0 0-162,-2 4-2557</inkml:trace>
  <inkml:trace contextRef="#ctx0" brushRef="#br0" timeOffset="101023.9776">7498 16536 137,'0'0'699,"-6"-13"-150,6 13-99,-6-9-47,6 9-79,-2-5 158,-6-4-318,8 9-43,0 0-37,0 0-6,0 0-18,0 0 0,0 0-4,-2 11-4,4-2-6,1 7 18,2-1-6,0 2 18,0 3-1,0 4-3,8 26 63,-4-25-82,-3 4-12,0-6-4,1 0-10,0 0-2,0 0-4,-1-2-2,2-1-30,-1 0-21,-1-2-58,1-3-66,-1-2-54,2-1-40,0-1-58,7 0-550,-15-11 51,16 0-338</inkml:trace>
  <inkml:trace contextRef="#ctx0" brushRef="#br0" timeOffset="101310.5891">7818 16675 219,'0'0'599,"2"-17"-59,-2 17-43,0-14-34,0 14-77,-1-13-48,1 13-45,-6-11-50,-2 4 123,8 7-223,-10-4-20,10 4-17,-15 0-16,15 0-25,-16 4 5,6 1 0,1 1 12,0 2-23,0 1-20,0 1 0,1 2-6,3-1-6,0 1-5,-2 11 14,6-11-13,2 0-14,-1 0-2,3 1 11,1 0-7,1 1 3,3-2-10,0 2 11,2-2-11,0-1 12,0-1-11,3 1 9,-1-1-21,3-2 6,14 7-123,-14-8-17,2-4-80,-2-1-75,2-2-61,-2-2-95,4-1-62,0-4-420,6-5-506</inkml:trace>
  <inkml:trace contextRef="#ctx0" brushRef="#br0" timeOffset="101495.2751">8306 16629 338,'0'0'604,"0"0"-131,7-6-79,-7 6-33,0 0-33,0 0-28,7-6-40,-7 6-46,0 0-40,9-5-33,-9 5-20,13-4-19,-4 0-20,0 0-17,3 2-15,16-9 19,-10 7-45,3-3-41,2 1-83,0 0-108,-2 1-120,0 1-94,-4 3-525,1-4-530</inkml:trace>
  <inkml:trace contextRef="#ctx0" brushRef="#br0" timeOffset="101648.2766">8591 16794 960,'-4'9'789,"0"-1"-175,4-8-108,-3 12-63,3-12 299,-3 12-454,3-12-81,0 0-36,0 0-43,12-3-25,-5-2-53,7-2-85,-3-1-127,5 0-148,0-2-173,3 0-209,-1 0-343,2-2-648</inkml:trace>
  <inkml:trace contextRef="#ctx0" brushRef="#br0" timeOffset="102179.2717">9195 16429 384,'0'0'571,"-2"-10"-140,2 10-95,2-12-72,-2 12-46,2-12-53,-2 12-34,4-11-29,-4 11-13,13-16 26,-13 16-82,10-7-2,-10 7-15,14-5 10,-14 5-7,19 6-23,-10-1 61,3 3 3,-3 2-9,1 2 34,1 2 12,-3 3 11,-2 0-5,0 0 9,-4 18 149,-2-16-136,-4 2 32,-1-1-15,-2 2-9,-1-2-18,-3 0-8,0 0-24,-1-4 12,-1-1-11,3 0 22,-1-3-18,2-3 17,0-2-35,0-2-5,-5-5-49,14 0-26,-9-11 12,9 11-25,-1-17 26,1 17-20,4-18 16,1 9-18,0 0 14,3 1-11,0 3 9,1-1-11,3 2 12,0 2-10,-12 2 25,26 1-24,-12 0 17,2 3-15,-1 1 18,2-1-23,-2 2-26,0 2-53,0-3-63,2 2-51,-3-1-57,1 0-53,-1-1-36,1 0-48,-3-3 10,1-1-28,11-4-1484</inkml:trace>
  <inkml:trace contextRef="#ctx0" brushRef="#br0" timeOffset="102384.2772">9636 16367 483,'4'-11'600,"-4"11"-156,5-16-100,-5 16-52,6-9-16,-6 9 0,0 0 12,12 6-1,-5 3-26,0 1-25,-1 4-16,3 6-34,1-1-28,0 5-20,10 27 48,-9-24-124,-3-1 2,4 1-20,-3 0 2,0 0-14,2-1-22,-2 0-67,1-2-85,-2-4-70,2-1-65,0-3-49,-1-3-82,1-4-75,-3-1-465</inkml:trace>
  <inkml:trace contextRef="#ctx0" brushRef="#br0" timeOffset="102786.2752">10141 16373 372,'5'-10'384,"2"3"-62,-7 7-37,7-11-32,-7 11-38,5-11-41,-5 11-36,0 0-25,-1-10-16,1 10 0,0 0 7,-11-5 7,11 5-1,-12 1 1,12-1-1,-13 2-9,13-2-3,-16 5-10,16-5-9,-17 5-14,17-5-9,-24 9 17,24-9-49,-12 6-11,12-6 1,-8 6-10,8-6 4,-5 9-2,5-9 3,0 13-1,0-13-4,4 13-1,-1-3-5,-3-10 4,3 18 2,0-6 11,2 10 113,-4-10-31,0 0 12,1 2 27,-2 1 6,0-2-5,0 3-41,-2 1 5,2 0-14,-1 0 6,0 2-20,-1-2 4,0 1-25,1 0 4,1 0-22,-1 13 25,1-17-31,0-2-13,1-1 9,-1-11-14,3 21 12,0-12-12,-3-9 16,8 16-17,-8-16 15,11 10-18,-11-10 14,19 4-33,-19-4 3,23-4-34,6-8-253,-13 3-10,2-2-75,-1-1-115,-1 0-106,-1 0-393,-1-3-593</inkml:trace>
  <inkml:trace contextRef="#ctx0" brushRef="#br0" timeOffset="102939.2808">10160 16624 286,'0'0'656,"-10"5"-170,10-5-112,0 0-66,0 0 143,0 0-292,0 0-35,0 0-24,6-14-37,2 9-58,3-3-94,4-4-87,2-1-113,3-3-105,2-3-257,1-4-161</inkml:trace>
  <inkml:trace contextRef="#ctx0" brushRef="#br0" timeOffset="103079.2708">10509 16211 215,'14'-21'928,"-4"1"-126,1 4-105,-3 2-102,-1 2-67,-1 2-79,-1-1-80,-1 4-83,5 1 120,-9 6-228,5 12-18,-4 7-24,2 14-26,-2 15-33,0 10-61,0 19-200,2 15-176,-2 27-239,2 9-282,-2 0-358,0 5-849</inkml:trace>
  <inkml:trace contextRef="#ctx0" brushRef="#br0" timeOffset="104859.8433">11074 16308 537,'-13'-4'578,"4"0"-67,0 2-27,-1-3-76,1 0-59,9 5-49,-15-8-45,15 8-49,-11-7-44,11 7-39,-13-7 35,13 7-108,0 0-10,0 0-7,0 0-5,9 3-1,-1 1-4,3 4-4,2-1-6,4 3 12,-1 0 5,2-1-6,4 1-2,0-1 3,3-2 2,33-4 33,-23-8-33,10-7 1,-1-6-4,9-10-2,0-5 1,-2-6-43,1-3 75,-4-3-54,-4-1 53,-5 0-56,-1 1 50,-6 6-12,-9 7-2,-2 2-65,7-11-161,-18 27-102,-1 2-232,-9 12-163,11-8-285,-11 8-566</inkml:trace>
  <inkml:trace contextRef="#ctx0" brushRef="#br0" timeOffset="111214.8481">10231 9046 355,'0'0'338,"-14"-4"-42,14 4-96,-19-1 16,19 1-80,-25 1 58,12 1-58,-17 8 170,13-4-141,1 3-70,-2 3 46,1-1-82,2 2 37,-1 1-66,2 0-2,3 3-6,-2-2-7,3 2 49,1-1-61,0-2 47,3-1-58,1 0 48,-2 8-15,6-10-34,1-11 66,3 15-40,-3-15 58,9 8-66,-9-8 53,20 0-75,-6-4-6,1-4 4,3-2-6,4-5 7,0-1 48,-3-1-55,-1 0 52,11-13 44,-19 19-29,1 1 58,-3 0-73,-1 2 34,-7 8-70,12-11 48,-12 11-63,9-5 49,-9 5-53,0 0 54,0 0-52,5 11 52,-5-11-52,0 16 6,0 5-3,0-9 27,1 0-12,0-1 2,2 2 16,-1-2-110,2 1 27,1 0-104,3-1-32,-2-3 8,4-1-71,2-2-54,-2-3-371,4-3-199</inkml:trace>
  <inkml:trace contextRef="#ctx0" brushRef="#br0" timeOffset="111359.8466">10545 8833 801,'1'-16'484,"4"3"-167,-3 3-16,-2 10-66,2-16-104,-2 16 22,0 0 6,0 0 16,-8 9 8,5 6-11,-4 7-15,0 4-79,-4 12 41,0-1-71,1 3 42,-1 1-52,2 1-12,2-4 43,1-3-61,1-2 44,1-1-62,0-1 55,3-5-60,0-3 59,1-1-102,-1-3 8,2-2-99,-1-2 13,1-1-27,2 6-330,-3-20 175,5 10-472,-5-10-312</inkml:trace>
  <inkml:trace contextRef="#ctx0" brushRef="#br0" timeOffset="111532.8537">10407 9232 631,'-5'-7'610,"5"7"-180,-9-10-22,9 10-134,-5-8-16,5 8-94,0 0 22,-7-9-83,7 9 29,0 0-80,3-9 29,-3 9-93,16-12-4,15-3-262,-11 6 53,5-4 2,5-1-80,5-3-79,0-3-210,4-1-105</inkml:trace>
  <inkml:trace contextRef="#ctx0" brushRef="#br0" timeOffset="111712.8468">11094 8678 654,'9'-13'479,"-4"3"-106,0 2-87,-5 8-62,8-11-52,-8 11 25,0 0-52,0 0 56,1 13 181,-4-1-207,-2 5 26,0 7-83,-1 4 29,-1 1-72,0 5 37,-1 2-63,-1 2 40,1 1-65,1-6 2,1 1-6,-1-1-3,2 0-17,-1 0 24,2-1-15,1-1-58,-1-4-75,1 0-17,3-4-140,-1-3-56,1-1-48,0-2-98,1-4-279,0-1-274</inkml:trace>
  <inkml:trace contextRef="#ctx0" brushRef="#br0" timeOffset="112436.8565">11190 9111 837,'0'0'551,"8"-6"-181,-8 6-26,0 0-120,9-4-8,-9 4-91,0 0 35,0 0-73,0 0 37,13 0-71,-13 0 40,0 0-68,0 0 49,0 0-60,5 0 65,-5 0-3,14 0-51,-14 0 69,0 0-62,13-5 45,-7-1-72,1-2 53,-1 0-64,1-1 60,1-2-66,-1-2 57,-1 1-62,-1 0 68,1 0-46,0-8 65,-3 9 9,-3 11-47,4-17 48,-4 17-69,3-14 43,-3 14-66,-2-11 47,2 11-59,0 0 54,-6-8-65,6 8 51,0 0-53,-14 9 60,9-2-55,-9 17 26,7-9 38,-1 2-55,1 1 51,1-3-50,0 2-1,1-2 8,1 2 3,0-1 2,2-3 4,0 1 4,2-3 5,0 1-3,0-12 5,4 19 4,4-3 15,-8-16-12,12 7-1,-12-7-15,14 0-11,-2-2-8,-1-5-15,1-2 32,0-2-57,0-2 64,0 0-53,-2-2 63,-1-1-55,0 2 69,-2 1-45,-3 0 37,0 3-11,1-1 68,-5 11-45,4-17 50,-4 17-69,5-15 41,-5 15-67,0 0 51,2-10-61,-2 10 55,0 0-59,0 0 56,-6 10-61,6-10 66,-5 17-28,5-17-28,0 14 54,0-14-56,-2 12 57,2-12-54,2 11 54,-2-11-52,2 9 65,-2-9-44,0 0 39,8 11-47,-8-11 43,0 0-60,17-3 33,0-7-69,-7 5 9,-2-2 66,2 2-59,-1 0 65,-2-2-55,-7 7 52,13-6-61,-13 6 52,11-6-56,-11 6 56,8-3-52,-8 3 59,0 0-59,11 7 62,-8 4-29,-3-11-20,3 18 59,-3-18-58,2 21 57,-2-21-55,2 19 58,-2-19-57,3 19 12,-3-19 6,0 18 1,0-18 5,2 18-2,-2-18 6,0 13 1,0-13 22,0 16 4,0-16 12,0 0-10,0 0-32,0 0-51,0 0-38,0 0-11,0 0-131,-5-15 10,8-1-90,0-6-75,2-8-436,6-6-362</inkml:trace>
  <inkml:trace contextRef="#ctx0" brushRef="#br0" timeOffset="112632.8538">11645 8844 977,'13'-25'331,"-3"7"-86,1-1 28,-4 5-113,-1 2 16,1 4-75,0 0 52,-7 8-25,11-4 92,-11 4-39,11 12 55,-2 18 176,-7-7-264,1 2 23,-1 9-76,-2-2 33,0 3-71,1-2-5,1 0-6,-2 1-25,1-1 19,0-1-5,-1-3-6,2-2-5,-2-3-1,2 3 4,-2-8-10,0 2-38,0-3-36,2 0 0,0-4-94,-2-1 36,0-3-57,1 2 69,-1-12-83,1 10-16,-1-10-118,0 0-23,0 0-27,-1-10-73,0-2-175</inkml:trace>
  <inkml:trace contextRef="#ctx0" brushRef="#br0" timeOffset="112780.8466">11715 9150 1729,'0'0'395,"0"0"-87,0 0 24,0 0-63,0 0 4,0 0 6,0 0 3,0 0-7,0 0-21,0 0-45,0 0-38,0 0-38,0 0 65,9-7-125,1 2-18,1 0-29,3 0-64,4 0-88,2-2-98,1 0-68,0-1-158,3 1-113,3-2-554,-5 2-733</inkml:trace>
  <inkml:trace contextRef="#ctx0" brushRef="#br0" timeOffset="113609.8454">12728 8668 544,'0'0'594,"0"0"-181,4-11-20,-4 11-99,0 0 33,0 0-43,1-12 20,-1 12 283,0 0-395,0 0-10,2-10-75,-2 10-2,0 0-30,0 0-18,0 0-13,0 0-9,5 14-3,-3-2 15,-2 5 4,4 3-4,-4 4-5,3 3-5,-1 32 23,0-27-34,0-3-6,-2-1 1,0-1-32,2 0 32,-2-2-28,0 0 28,0-4-29,0-2 40,2 0-34,-2-1-2,0-4-38,0-1-7,0 0-59,0 9-127,0-22 117,0 15-53,0-15-99,0 0-100,0 0-29,0 0-12,10-5 16,-3-7-13,-1-2-216,5-5-137</inkml:trace>
  <inkml:trace contextRef="#ctx0" brushRef="#br0" timeOffset="113796.8482">12877 8956 732,'16'-21'121,"-6"3"29,2 0 35,-1 1-25,-2 2 88,0 4-52,-2-2 70,-2 5-52,-1-1 44,2 2-63,-6 7 46,7-12-73,-7 12 43,5-10-67,-5 10 195,0 0-134,0 0-65,0 0 32,0 0-94,0 0 52,-11 9-72,11-9 3,-9 15-8,4-7-2,-2 2-5,5 0-6,-5 2-6,3 1-4,-1 1-5,-1 13 21,6-13-29,-2-3 0,2 3-1,2-2-2,-2 1-1,4 1-1,1-1 3,-1 0-10,2-1-30,2-4-69,1 3-7,0-2-64,-1-3-46,2-2-7,17 0-533,-14-7 306,3-2-86,2-6-280,2-5-342</inkml:trace>
  <inkml:trace contextRef="#ctx0" brushRef="#br0" timeOffset="114094.8489">13405 8395 750,'7'-17'775,"-1"3"-101,-1 1-220,1 3-58,-1 1-126,-2 0-21,-3 9-106,10-16 106,-10 16-110,0 0-43,0 0 55,0 0-58,0 0-10,-2 19-13,0-10-11,0 0-9,-2 3-40,3-2 31,-4 2-34,3-2 29,0 1-42,2-11 32,-2 27-52,2-27-24,2 13 31,-2-13-30,4 7 16,-4-7-55,14 0 10,-3-4-7,-1 1 19,-1-4 15,1 2 72,0 2-32,-1-1 15,-9 4 2,13-6-1,-1 0-14,-12 6 1,10-3-2,-10 3-2,0 0 4,0 0-7,0 0-53,0 12-78,-8-5-80,-2 5-90,-3 3-51,-5-1-59,0 3-420,-7-2-391</inkml:trace>
  <inkml:trace contextRef="#ctx0" brushRef="#br0" timeOffset="114419.8437">12445 8477 351,'-9'-12'908,"0"4"-165,-4-7 240,13 15-677,-11-12-19,11 12-116,-8-9 12,8 9-91,-8-6 29,8 6-67,0 0 33,0 0-68,0 0 48,0 0-61,0 0-2,0 0-4,0 0-17,9 15-54,-9-15 13,11 5 0,-11-5 5,14 0 4,-14 0-15,18-4 46,-8 0-63,1-2 62,3-3-55,-1 0 65,0 1-32,-3-1 94,-1 4-56,-1-2 48,9-2-91,-17 9-23,12-4 57,-12 4-93,8 5-1,-8-5-94,9 17-46,-5-5-50,-3 4-37,0 3-444,2 0-297</inkml:trace>
  <inkml:trace contextRef="#ctx0" brushRef="#br0" timeOffset="115295.8443">13627 8618 615,'5'-8'503,"-5"8"-65,8-9-28,-8 9-21,8-9-42,-8 9-50,0 0-57,4-9-55,-4 9-40,0 0-35,0 0-22,-14 23 97,5-4-89,-4 6-8,-5 8 25,0 4-60,2-1 33,2 2-67,-1-1 51,3 1-64,3-1 2,3-6 3,0 0-2,3-2-1,-1-4-23,6 1 29,3 20-2,-1-26-49,2-1-17,1 0-42,1-6-51,2-1-61,-1 0-85,5-6-85,-3-1-95,3-4-421,-1-3-455</inkml:trace>
  <inkml:trace contextRef="#ctx0" brushRef="#br0" timeOffset="115792.8492">14102 8591 823,'9'-12'605,"-1"3"-140,-2 0-98,-1 3-83,3-2-35,-4 1 7,-4 7 10,9-11-3,-9 11-21,6-10-64,-6 10-6,8-9 53,-8 9-165,0 0-1,6-9-5,-6 9-39,0 0 22,0 0-27,7-7 24,-7 7-40,0 0 46,0 0-55,0 0 28,0 0-4,4-7-27,-4 7 30,0 0-13,0 0-13,0 0 38,0 0-19,0 0 41,0 0-19,0 0 32,0 0-21,0 0 27,0 0-26,0 0 18,0 0-30,-2 8 19,2-8-25,-9 12 9,3-4-11,-2 3 9,0 1-6,1 0-3,-5 2-3,1 1-3,1 0-3,-3 1 1,3-1-1,-1 1-3,1-3-2,2 0 1,-1-2 2,2 1 16,0-2-23,-4 8 19,11-18 0,-5 16-24,5-16 24,-4 14-22,4-14 26,2 13-13,-2-13 28,7 12-9,-3-4 23,3-3 14,2 2-2,-2-3-7,0 2-7,1-1-9,8 4 21,-7-4-39,-9-5-5,16 9-2,-16-9-2,13 5-4,-13-5-2,17 7-3,-17-7-19,15 6-34,-15-6-33,18 8-46,-18-8-35,13 6-50,-13-6-9,23 9-397,-23-9 203,11 5 9,-11-5-48,12 5-38,-12-5-386,0 0-432</inkml:trace>
  <inkml:trace contextRef="#ctx0" brushRef="#br0" timeOffset="116169.8515">13809 9031 10,'0'0'556,"0"0"-105,-14 2-149,14-2 16,0 0-69,0 0 72,-10 1-58,10-1 43,0 0-66,0 0 34,0 0-84,0 0 30,0 0-77,-7-6 33,7 6-56,0 0 40,0 0-57,0 0 0,0 0-10,0 0-11,4-9-18,-4 9-4,0 0-9,0 0-7,0 0-4,7-4 4,-7 4 5,0 0-5,0 0-3,4-3 27,4-2-35,-8 5 2,0 0 4,0 0 4,0 0-5,8-4 6,-8 4 0,0 0 2,0 0 5,9-5 4,-9 5 3,0 0 3,0 0-6,0 0-3,4-2 29,-4 2-49,10-3-1,-10 3-7,0 0-4,0 0-5,0 0-3,0 0-1,0 0-5,0 0-6,0 0-20,0 0-32,0 0-52,7-3-48,-7 3-68,0 0-410,0 0 238,0 0-127,15-2-52,-15 2-493,10-5-682</inkml:trace>
  <inkml:trace contextRef="#ctx0" brushRef="#br0" timeOffset="116911.0358">14019 8570 38,'0'0'487,"0"0"-151,0 0-23,-14 0-16,14 0 4,0 0 10,0 0 55,-11-5-64,11 5 6,-9-4 300,9 4-346,0 0 7,-10-5-36,10 5 0,0 0-16,-8-4 6,8 4-17,0 0-2,0 0-28,-9-5-23,9 5-33,0 0-23,0 0-27,0 0-13,0 0 0,0 0-42,0 0 6,0 0-10,10 10 7,2-2-8,-1 3 7,6 1-10,2-1 10,2 5-2,4-1-12,-2 0 3,0 0 1,0 1 0,-1-2-7,17 18 1,-24-18-3,1 0-3,-3 1-1,1-3 1,-7 1 4,2 0 8,-5 1 25,1 0 18,-5 0 22,-5 3 10,-2 2 20,-6 3-25,-5 0 13,-5 2-32,-28 24 30,24-27-43,2-3-8,2-1-17,1-2-58,-2-2-82,8-2-73,-2-1-100,4-1-66,3-2-123,-1 1-66,2-3-104,10-5-764,-14 4-1022</inkml:trace>
  <inkml:trace contextRef="#ctx0" brushRef="#br0" timeOffset="117159.0303">14333 8998 419,'0'0'664,"22"3"180,-22-3-525,7 5 73,-7-5-10,0 0 34,0 16-29,0-16-18,-5 16-55,-1-8-68,0 2-24,-2 2-54,0-2-18,-1-1-47,1 3-8,2-5-34,-8 11 41,0-6-46,-1 4-49,-5 0-75,-3 0-125,8-2-51,-3-2-59,2-2-39,4-2-53,1-1-70,1-3-122,10-4-389,-23 0-566</inkml:trace>
  <inkml:trace contextRef="#ctx0" brushRef="#br0" timeOffset="117652.031">14362 8593 318,'7'-5'862,"0"-1"-206,-7 6-150,11-10-92,-11 10-68,9-8 25,-9 8-19,6-7 10,-6 7-55,8-5-37,-8 5-68,0 0-29,6-7-49,-6 7-19,0 0-38,0 0-17,8-5-24,-8 5 30,0 0-31,12 6-19,-12-6 12,9 14-21,-5-7 23,1 5-5,0 1 1,-1 3-2,3-1-2,-1 2-1,-1 2-1,0 0 2,-1 1-2,0-1-12,4 15-155,-4-17 4,-2 0-62,1-1 14,1-2-84,0-1 37,-2-1-69,1-3 66,2-1-51,-5-8 49,10 10-50,-10-10 18,13 2 16,-13-2 24,15-9 13,0-12-170,-4 8 264,-3-2 81,0 1 71,0-1 38,-2 0 87,0 1-19,-3 0 58,-1 2 28,2 0 66,-4 12-68,2-18 53,-2 18-67,0-16 35,0 16-74,-6-13 114,6 13-163,0 0 53,-13 4-70,13-4 43,-12 11-79,6-2 45,1 1-68,1-2 45,1 4-64,-1 1 52,1-2-57,1 1 48,2 0-69,0 0 9,2 8-209,1-11 12,-3-9 20,7 15-118,-7-15-28,12 8-73,-12-8-484,17-3-452</inkml:trace>
  <inkml:trace contextRef="#ctx0" brushRef="#br0" timeOffset="117829.0305">14827 8546 370,'13'-13'684,"-3"3"-122,3 1-175,0 1-4,2 1-97,-1 3 59,-2 3-72,3 1-3,17 8 250,-13 4-233,1 2-69,0 6-23,2 6-31,-6 4-27,-3-2-22,-5 4-16,-6 2-13,-4 3-14,-10 6-24,-8 8-81,-7 1-123,-9 2-158,-7 1-183,-96 71-1360,58-70-186</inkml:trace>
  <inkml:trace contextRef="#ctx0" brushRef="#br0" timeOffset="118478.0414">14027 9243 327,'-7'6'589,"7"-6"-145,-10 8-100,4-1 247,6-7-251,0 0-26,0 0 44,0 0 30,6 11-44,7-10-5,2-1-49,6 2 0,1-2-35,7 0-15,-6 0-60,3-2-22,11 2 4,14-3 59,83-9 187,-59 8-258,2-4-32,-1 3-25,-6 1-16,-14-1-16,-4 2-7,-3-1-14,-9 1-5,-4 0-8,-2 1-9,-7 0-32,0-1-47,-5 3-84,-4-2-105,15 0-785,-33 2 221,13 0-750,-13 0-1207</inkml:trace>
  <inkml:trace contextRef="#ctx0" brushRef="#br0" timeOffset="121843.0376">6249 17609 484,'0'0'372,"-16"6"-92,16-6-34,-14 4-58,14-4-2,-17 2-23,17-2 11,-14 4 16,14-4 18,-19 5 235,19-5-233,0 0-30,-14 1-32,14-1-41,0 0-15,0 0-21,-12 2-16,12-2-13,0 0-9,14-2-7,-3 1-8,8 0-2,6 0-1,10-3-6,5 3 1,14-3 1,6 1-5,16-1 7,7-4-8,8 2 6,10-4-5,27-2-12,4-3-16,4-2-21,9 0 2,6-1-15,3-2 5,5-2-11,2 0-3,168-27-45,-165 23 69,0 1 3,-1-4 17,-2 1 10,-3 1 11,-6-3 31,-8 2 31,-9 1 42,-6 0 24,-9 3 18,-9 0 15,-23 5-3,-7 2-29,-6 2-23,45-8 48,-72 12-104,-5 2-3,-9 3-36,-8 1-35,-1 0-64,-6 1-76,-6 3-123,-1-2-181,-12 3-696,0 0-778</inkml:trace>
  <inkml:trace contextRef="#ctx0" brushRef="#br0" timeOffset="124470.0393">6784 18115 270,'0'0'322,"0"0"208,0 0-289,-7-5-28,7 5-16,0 0-10,0 0-7,0 0 3,-5-8-11,5 8 0,0 0-9,0 0 16,0 0 1,0 0-8,-5-8 9,5 8-24,0 0 99,0 0-151,0 0-47,0 0 4,0 0-41,0 0 8,0 0-27,0 0 14,0 0-6,-2 14 30,5-3-11,-2 3 70,3 2-31,0 4 22,0 2-20,-1 2-4,4 1-10,-2 4-36,0 2 21,-1 0-26,1 1-41,-1-1-100,0-1-73,-1-2-85,-2-2-63,2 0-107,-3-1-94,0 2-353,1-3-465</inkml:trace>
  <inkml:trace contextRef="#ctx0" brushRef="#br0" timeOffset="126361.0363">6969 18236 257,'0'0'380,"0"0"-66,0 0-27,-6-7-50,6 7-6,0 0-18,0 0-10,-5-7-10,5 7-20,0 0-7,0 0-6,-7-7 3,7 7 146,0 0-171,0 0-11,-5-8-27,5 8-18,0 0-30,0 0-6,0 0-20,0 0 7,0 0-20,0 0-2,0 0-8,0 0 2,0 0-6,0 0 4,0 0 4,0 0-22,8 12 54,-8-12-15,8 12 18,-2-6-19,0 2 30,0 4-17,2-2 19,0 0-31,2 3 21,-1-2-28,0 1 27,0 1-36,2-2 8,8 14 6,-10-15-10,-1-1-5,1 0 3,-3-1-2,2-2 2,-1 0-7,-1 0-1,-6-6 13,11 7 15,-11-7 46,9 4-40,-9-4 36,10-4-30,-10 4-2,13-25 13,-11 8-14,0 2 4,-1-2 10,-1 0-21,0-1 30,0 1-28,-1-1 23,-2-1-22,2 2 19,0 1-28,-1 0 15,0 4-25,0-2 13,1 3-25,-2-7-19,3 18 23,-2-15-48,2 15-10,-1-12-87,1 12-30,0 0-88,0-14-45,0 14-40,0 0-21,7-8-76,-7 8-51,0 0-370,0 0-406</inkml:trace>
  <inkml:trace contextRef="#ctx0" brushRef="#br0" timeOffset="126826.0343">7427 17970 316,'-4'-12'576,"4"12"-76,-3-10-48,3 10-22,-6-10-46,6 10-71,0 0-45,-2-11-68,2 11-36,0 0-59,0 0-3,0 0 56,0 0-92,8 16 32,-1-4-31,1 7 26,3 4-31,0 3 21,5 5-35,-1 1 18,-1 1-20,1 0 11,-1 0-10,1 1-26,-4-6 41,1-1-40,9 24 29,-12-27-26,0-1-17,-1-5 25,-2 0-30,0-2 29,-1-3-37,2 1 29,-4-2-26,1-2 28,0-1-51,0-1 11,-4-8-69,4 12-32,-4-12-78,2 10-515,-2-10 164,0 0-491,0 0-648</inkml:trace>
  <inkml:trace contextRef="#ctx0" brushRef="#br0" timeOffset="127694.0343">7976 17985 311,'0'0'441,"0"0"-77,0 0-59,0 0-36,0 0-30,1-11-31,-1 11-5,0 0-25,0 0-10,0 0-24,0 0 7,-1-14-6,1 14 9,0 0 153,0 0-151,-5-8-23,5 8 11,0 0-48,0 0 12,0 0-53,0 0 14,0 0-60,0 0 22,0 0-26,0 0 23,0 0-38,0 0 34,0 0-33,0 0 20,0 0 17,0 0-20,0 0 36,6 6-20,-6-6 38,6 7-34,-6-7 44,5 9-36,-5-9 31,6 13-28,0-3 28,-2-1-31,2 5 24,2 0-18,7 18 62,-7-15-61,-1 2-12,2-1 9,0 1-6,0-2-5,-1 0 0,0 0 5,-1-2-10,-1-1-7,0 0-2,1-2-2,-1 1-11,0-2-3,-2-1 5,5 10 20,-5-13-8,0 3-15,-4-10 3,7 12-52,-7-12-7,5 12-59,-5-12-13,5 6-72,-5-6-85,0 0-152,0 0-203,0 0-493,0 0-746</inkml:trace>
  <inkml:trace contextRef="#ctx0" brushRef="#br0" timeOffset="128133.0377">8356 17848 154,'9'-9'506,"-9"9"-135,0 0 229,0 0-355,8 2-17,-8-2-9,-1 12-9,1-12 3,-4 17-9,2-7-18,-4 2-3,1 2-9,-3-1 9,2-1 18,-3 2-49,1-1 35,-1-1-49,-10 9 98,10-9-124,-1-2-36,-1-1 30,2 1-28,0-4 17,0 3-28,1-4 5,0 0-25,8-5 11,-14 9-4,14-9-6,-10 7-16,10-7 7,-10 6-14,10-6 10,-12 5-18,12-5-19,0 0 4,0 0-12,-7 6 10,7-6-14,0 0 8,0 0-9,0 0 13,0 0-28,12 7 23,-12-7-21,16 4 18,-6-2-2,2 3 15,2-1 4,3 1-2,-3 2-17,3 0 16,0 0-16,2-1 19,0 2-2,-4-1 1,1 0-4,0 0 7,0-1-2,-2-1-5,1 1 1,-2 0-11,12 3-62,-15-5-1,2-1-46,-2 0-75,0-2-49,-10-1-67,15 6-63,-15-6-95,15-3-111,-15 3-372,14-7-533</inkml:trace>
  <inkml:trace contextRef="#ctx0" brushRef="#br0" timeOffset="128733.039">8784 18026 508,'0'0'614,"0"0"-105,0 0-56,0 0-45,0 0-50,0 0-11,-2-11-76,2 11-1,0 0-70,0 0-2,0 0-70,0 0 15,0 0-63,0 0-8,0 0-25,0 0 21,0 0-44,0 0 25,0 0-38,0 0 14,0 0 12,0 0-41,0 0 23,0 0-17,0 0 25,0 0-34,0 0 29,0 0-30,0 0 36,0 0-39,0 0 39,0 0-32,3-9 44,-3 9-23,0 0 22,0 0 20,0 0-42,0 0 20,0 0-22,0 0 23,-3-12-16,3 12 22,0 0-15,0 0 21,0 0-11,-4-8 13,4 8-13,0 0 11,0 0-3,0 0 5,-5-7 33,5 7-36,0 0-1,0 0-14,0 0-2,0 0-19,0 0-2,0 0-3,0 0 1,-10-2-11,10 2 8,0 0-12,0 0 10,0 0-12,0 0 10,0 0-8,-4 8 1,4-8 10,0 0-11,0 0 9,0 0-11,4 9 3,-4-9-3,0 0 6,0 0-6,0 0 16,0 0-11,10 1 14,-10-1-6,0 0 3,12-9-1,-12 9-10,2-9 5,-2 9-8,4-14 6,-4 14-4,0 0 13,0-15-7,0 15 11,-4-10-12,4 10 14,0 0-8,-2-11-1,2 11-10,0 0 6,-7-10-11,7 10-5,0 0-21,0 0 28,0 0 1,0 0-7,-11-1-7,11 1-49,0 0-19,0 0-60,-6 6-25,6-6-82,0 0-82,-4 9-97,4-9-159,0 0-575,-1 14-781</inkml:trace>
  <inkml:trace contextRef="#ctx0" brushRef="#br0" timeOffset="130423.0382">9439 17594 323,'0'0'375,"0"0"-116,0 0 6,0 0-65,0 0 12,0 0-22,0 0-4,0 0 144,0 0-196,0 0-8,0 0-8,0 0 2,0 0-9,0 0-4,0 0-6,0 0-11,0 0-7,0 0-8,0 0-3,0 0 6,0 0-3,0 0-8,0 0-8,0 0-10,0 0-11,0 0-7,0 0-9,0 0 0,0 0-6,0 0 0,0 0-5,0 0-2,0 0-2,0 0-2,0 0-1,0 0 0,0 0 1,0 0 1,0 0-3,0 0-1,0 0 1,0 0 2,0 0 10,0 0-4,0 0 9,0 0 0,0 0 2,0 0-3,0 0 5,0 0 8,0 0-5,0 0 3,0 0 25,0 0-28,0 0 6,0 0-8,0 0-4,0 0-3,0 0-6,0 0-6,0 0-3,0 0-1,0 0 5,0 0-3,0 0 3,0 0-4,0 0 5,0 0-3,0 0-5,0 0-2,0 0 4,0 0 0,0 0-2,0 0 3,0 0 2,0 0-3,0 0 3,0 0 0,0 0 5,0 0 11,0 0 10,0 0-8,0 0 42,0 0-34,0 0-5,0 0-2,0 0-3,0 0 2,0 0-6,0 0 11,0 0-46,0 0 34,0 0 9,0 0-17,0 0 10,0 0-8,0 0 16,0 0-14,0 0-11,0 0 17,0 0-8,0 0 17,0 0-11,0 0 16,0 0-19,0 0 19,0 0-18,0 0 15,0 0-18,0 0 2,0 0-6,0 0 19,0 0-19,0 0 20,0 0-15,0 0 12,0 0-24,0 0 21,0 0-21,0 0 22,0 0-19,0 0 15,0 0-31,0 0 25,0 0-14,0 0 16,0 0-18,0 0 13,0 0 2,0 0-17,0 0 14,0 0-13,0 0 14,0 0-28,0 0 33,0 0-21,0 0 4,0 0-2,0 0 18,0 0-12,0 0 6,0 0-14,0 0 16,0 0 11,0 0-21,0 0 18,0 0-19,0 0 17,0 0-14,0 0 22,0 0-15,0 0 14,0 0-15,0 0 15,0 0-16,0 0 17,0 0-20,0 0 15,0 0-3,0 0-17,0 0 14,0 0-16,0 0 14,0 0-16,0 0 17,0 0-20,0 0 21,0 0-18,0 0 14,0 0-12,0 0 11,0 0-2,0 0-5,0 0 10,0 0-16,0 0 14,0 0-17,0 0 17,0 0-8,0 0 12,0 0-17,0 0 16,0 0-25,0 0 29,0 0-20,0 0 14,0 0-14,0 0 12,0 0 4,0 0-15,0 0 13,0 0-17,0 0 19,0 0-19,0 0 19,0 0-18,0 0 22,0 0-15,0 0 21,0 0-10,0 0 19,0 0-14,0 0 33,0 0-15,0 0-23,0 0 17,0 0-16,0 0 6,0 0-13,0 0 15,0 0-27,0 0 26,0 0-16,0 0 10,0 0-19,0 0 17,0 0-20,0 0 11,0 0 8,0 0-18,0 0 20,0 0-19,0 0 15,0 0-19,0 0 18,0 0-14,0 0 25,0 0-17,0 0 25,0 0-19,0 0 11,0 0-20,0 0 17,-12 3-21,12-3 20,0 0-22,0 0 12,-7 7-8,7-7 19,-6 9-22,6-9 22,-9 13-20,2-3 2,-1 1 7,-3 4 0,-1 2 3,-3 2 1,-22 30 30,14-20-8,-2 0 19,-4 0 0,-2 0 16,2-1-6,2-2 6,0-2 3,4-5-3,3-2-7,2-3-8,2 1-1,2-5-11,1-1-1,3 1 1,-9 3 23,11-7-33,8-6-5,-11 10-10,11-10 3,-9 5-19,9-5 1,0 0-4,0 0 1,0 0 2,0 0-2,22-3-2,-10 2 0,5-3-1,-1 1-2,26-3 43,-21 3-48,2 2 4,3-2 0,0 1 2,1 1 8,-1-1-9,1-1-13,-2 0-27,2 1-28,-2-1-19,0-1-21,-5 2-30,0-1-18,-2 1-54,14-1-318,-19 1 157,-1 1-51,-1-1-54,-11 2-69,18-2-13,-18 2-370,12 2-513</inkml:trace>
  <inkml:trace contextRef="#ctx0" brushRef="#br0" timeOffset="130681.0485">9207 18289 178,'-10'5'763,"10"-5"-177,-16 4-78,16-4-67,-12 3-20,12-3-53,-11 4-4,11-4-60,-13 3 161,13-3-304,0 0-33,0 0-24,0 0-8,-6 6 4,6-6 11,0 0-11,18 4-11,-8-2-2,3 0-4,4-1-4,5 1-5,-1-1-20,6-1-6,28-1 30,-25 1-57,-1-2-46,1 1-85,-1-1-142,-2 1-226,0 1-239,-5 0-625,0 1-944</inkml:trace>
  <inkml:trace contextRef="#ctx0" brushRef="#br0" timeOffset="131364.0296">10263 17634 384,'-6'-6'604,"6"6"-157,0 0-119,-3-12-75,3 12-46,0 0-47,3-12-35,-3 12-24,7-9-24,-1 4-6,13-7 17,-9 9-63,3 0 2,2-1-13,0 3 3,1 1-8,2 3 6,0 2 0,2 3 17,-1 1 0,-2 3 8,-1 0 3,-2 3 34,0 4 7,-5-2 18,-1 3 26,-2-1-7,-4-1 32,0 2-19,-4-2 24,-1 1-21,-2 1 32,-2 1-47,-3-2 24,-2-1-30,-1-1 14,-4-2-7,5-2 26,-5-1 14,3-4-13,-11 4 83,14-9-159,11-3-23,-21-3-8,12 0-18,1-3-7,3-2-7,5 8-3,-3-15-3,3 15-5,7-17-4,-1 11-7,1-2 3,2 5 0,0-2 7,16 3-11,-10 2 7,0 1 2,2 3 1,0 0-1,3 2 2,0 2 0,-2 0 1,2 0-30,-1-1-36,-2 0-66,-1 0-15,-2 1-115,1-1-35,-2-1-67,9 3-531,-22-9 359,16 4-450,-16-4-583</inkml:trace>
  <inkml:trace contextRef="#ctx0" brushRef="#br0" timeOffset="131563.031">10733 17563 174,'3'-14'933,"-2"2"-253,0 2-144,-1 10-135,3-15-80,-3 15-40,2-12-18,-2 12-27,0 0 19,0 0 22,16 7-60,3 13 180,-8-3-230,4 4-38,-1 1-19,2 4-21,1 2-14,-3 0-10,5 2-16,-4 3-9,3-4-13,-6-3-28,1 0-48,0-2-64,-3-5-57,0-2-107,-4 0-91,1-3-49,-1-4-95,-2-2-164,-4-8-306,0 0-574</inkml:trace>
  <inkml:trace contextRef="#ctx0" brushRef="#br0" timeOffset="132011.0385">11113 17474 789,'0'0'428,"2"-11"-91,-2 11-60,0 0-36,4-14-45,-4 14-33,0 0-40,0-13-23,0 13-25,3-10-17,-3 10-14,6-11-4,-6 11-4,5-11-17,0 1 16,-5 10-25,4-8 9,-4 8 11,0 0 16,0 0 21,0 0 23,0 0 22,-6-7 10,6 7 26,-13 7 10,5-2-15,1 2-12,-3 1-8,-2 1 0,-6 11 68,7-11-103,2 3-27,2-2 2,-1 1-23,2 0 5,2 1-22,0 0 12,3 0-18,1-12 11,0 21-15,2-8 0,1-1 9,3-1-12,-2 2-6,2 0 8,-1 0 5,2 0 1,-1 1 19,1-3 8,0 2 26,-1 0 6,1 0-5,-1 1-2,3-2-1,-3 1-7,2 0 2,1-1-10,-1 0-6,1 1-9,12 6 30,-10-11-45,-1-1-7,3 0 9,0-2-13,-1-1 0,1-3-9,0 1-8,0-4-26,1-2-28,4 0-40,-7-2-46,3-2-43,-1 0-81,-1-2-61,8-11-506,-14 10 355,0 1-39,-3 1-393,-3 9-480</inkml:trace>
  <inkml:trace contextRef="#ctx0" brushRef="#br0" timeOffset="132153.0278">11225 17720 739,'-12'3'586,"12"-3"-130,-15 1-80,15-1-76,-13 1-59,13-1-46,0 0-34,0 0-29,-13-2-27,13 2-21,0 0-43,8-12-65,6-5-258,-5 6 5,2-5-43,2 1-103,-2-4-236,4-5-171</inkml:trace>
  <inkml:trace contextRef="#ctx0" brushRef="#br0" timeOffset="132296.0359">11360 17400 395,'13'-26'791,"-1"2"-64,-3 5-48,2 0-58,-6 4-29,3 2-10,-3 2-90,0 0-27,0 2-72,0 0-65,-5 9-57,8-10-69,-8 10-31,0 0 4,22 8-29,-7 6-22,3 14-20,30 53 41,-20-26-157,1 4-106,3 3-167,-3 3-122,0 3-207,0 2-195,-1-1-823,-4 1-1293</inkml:trace>
  <inkml:trace contextRef="#ctx0" brushRef="#br0" timeOffset="134421.0355">10557 9483 112,'-12'-6'829,"2"1"-266,2 0-65,-2 0-160,10 5-37,-11-7-136,11 7-28,-9-7-105,9 7 41,0 0-63,12 4 176,6 0-132,10 2 62,16 1-58,13 1 61,21-1-47,11 2 52,14-3-47,28-1 54,11-3-42,2 1 64,5-2-50,4-1 38,-2-1-30,-8 0 24,102-4 133,-141 2-136,-10-1-18,-8 1-22,-8-1-16,-19 3-17,-6-1-16,-12 0-66,-4 1-98,-9 0-155,-6 1-116,-5 2-268,-17-2-617,0 0-884</inkml:trace>
  <inkml:trace contextRef="#ctx0" brushRef="#br0" timeOffset="136768.0394">12560 10227 235,'0'0'223,"0"0"-77,-10-5-32,10 5-36,0 0-8,0 0-23,0 0 2,-11-5-9,11 5 3,0 0-13,0 0-8,0 0-6,-8-6-7,8 6-27,0 0-22,0 0 27,-5-9-13,5 9 11,0 0-5,0 0 17,0 0 9,0 0 33,0 0 16,0-13 26,0 13 37,0 0-2,0 0 15,0 0 18,0 0 23,1-11 190,-1 11-192,0 0-12,0 0-4,0 0-3,0 0 0,0 0 0,0 0-8,0 0 4,4-9-6,-4 9-1,0 0-7,0 0 1,0 0 2,0 0-5,0 0 66,0 0-104,0 0-51,0 0 22,0 0-43,0 0 20,0 0-52,0 0-49,0 0-79,0 0-85,0 0-56,0 0-147,0 0-82,0 0-450,0 0-545</inkml:trace>
  <inkml:trace contextRef="#ctx0" brushRef="#br0" timeOffset="137313.0357">12863 10063 329,'5'9'401,"-5"-9"-56,0 0-24,0 0-12,0 0 2,0 0 278,0 0-317,0 0-6,0 0-39,0 0 2,0 0-54,0 0-2,0 0-47,-4-10 26,4 10-20,0 0 12,0 0-30,0 0 19,0 0-22,-5-8 17,5 8 103,0 0-133,0 0 0,0 0-31,0 0-7,0 0-31,0 0-1,0 0-25,0 0-1,0 0-10,0 0 15,0 0-21,0 15 21,0-4-22,2 3 24,5 27 10,-3-17-9,0 2-4,1-1-2,-1 4 5,1 0-3,0-3-2,-1-4 0,-2 2 3,1-2-1,1-2 2,0-2 3,-2-1 0,1-4 1,0 1 3,1 6 40,-4-20-19,2 20 24,-2-20-4,2 13 12,-2-13-6,3 11 5,-3-11-16,0 0 2,0 14-17,0-14-3,0 0-30,0 0-21,0 0-42,0 0-7,0 0-141,0 0 57,-11-3-57,11 3-63,0 0-62,-5-12-6,5 12-143,-1-10-19,1 10-50,0-13-422,0 13-565</inkml:trace>
  <inkml:trace contextRef="#ctx0" brushRef="#br0" timeOffset="138116.034">13117 10144 369,'0'0'291,"0"0"-64,0 0-29,0 0-10,9-4-15,-9 4 8,0 0 203,0 0-197,0 0-7,0 0 39,7 4-60,-7-4 49,0 0-62,0 0 54,0 14-57,0-14 45,0 0-69,-5 15 54,5-15-52,-7 10-1,7-10-5,-13 18 108,13-18-109,-12 11-3,12-11-5,-11 10-2,11-10-5,-8 9 0,8-9 0,-10 6-12,10-6-5,-9 6-8,9-6-8,0 0-7,-10 8-1,10-8-5,-7 5 28,7-5-46,0 0-5,0 0-7,-10 7-2,10-7-4,0 0-1,0 0-5,0 0-1,0 0 1,-8 5 0,8-5 3,0 0 1,0 0 5,0 0 5,0 0 35,0 0-27,0 0 2,0 0-5,-7 4 11,7-4-4,0 0 12,0 0-5,0 0 7,0 0-5,0 0 2,0 0-7,0 0 6,0 0-7,0 0 2,0 0 10,0 0-19,0 0-10,0 0 0,0 0-9,0 0-2,0 0-3,0 0 6,0 0-3,0 0 5,0 0-10,0 0-3,0 0-2,0 0 2,0 0-5,0 0 0,0 0-2,0 0 3,0 0-4,0 0 4,0 0-2,0 0 4,0 0-5,0 0 4,0 0-2,0 0 1,0 0-4,0 0-5,0 0 5,0 0-2,0 0-26,0 0 17,0 0-4,0 0-22,0 0 31,0 0 4,2 13-5,-2-13 9,5 12-3,-5-12 4,8 17-4,-7-8 8,3 0-7,1 2 5,-1-1-7,1 9 7,-3-9-2,2-1 3,-4-9-3,5 17 4,-5-17-1,9 14 1,-9-14 4,5 13-1,-5-13 0,8 9 6,-8-9-1,9 9 1,-9-9-4,12 7-10,5-3-52,-5-1-5,-12-3-34,18 2-27,-18-2-53,16 4-70,-16-4-89,15 3-65,-15-3 25,16 8-94,-9-3-11,1 0-33,0 1-61,-1-1-354,1 2-497</inkml:trace>
  <inkml:trace contextRef="#ctx0" brushRef="#br0" timeOffset="138493.1348">13807 10137 124,'7'-12'497,"1"2"-110,0-2-64,-2 3-40,-1 1-15,1-1 6,-1 1 0,-1-1-9,-4 9 16,8-12-15,-8 12-25,6-10-24,-6 10 9,2-10-60,3 3 147,-5 7-186,0 0-54,0 0 11,2-10-40,-2 10 11,0 0-39,0 0 18,0 0-33,-15 0 30,15 0-36,-15 12 37,5-4-28,1 4 33,-3 3-16,-1 2 33,1-1-6,1 5-8,0-2-5,2 6 10,0-5-1,3 4-2,-1-2-6,2 2 9,3-2 1,1 1-5,1-3 5,3 2-2,2 0-8,2-1-1,8 18 24,-1-22-33,-1 0-5,1-2-17,1-1 17,1-2-39,2 0-27,-2-4-84,-3-1-62,5-2-125,-5 0-68,1-3-208,-14-2-689,22-4-889</inkml:trace>
  <inkml:trace contextRef="#ctx0" brushRef="#br0" timeOffset="139169.1353">14171 10024 178,'0'0'296,"0"0"-79,5-7 113,-5 7-161,0 0 8,0 0 6,0 0 7,4-9 22,-4 9-5,0 0-8,0 0-8,0 0 8,4-9 6,-4 9 1,0 0 7,0 0 8,0 0-24,0 0 37,0 0-41,2-10 27,-2 10-46,0 0 28,0 0-24,0 0 12,0 0-12,0 0 6,0 0-10,0 0 1,0 0-11,0 0-3,0 0-17,0 0-28,0-12 72,0 12-122,0 0-15,0 0-16,0 0-43,0 0-56,0 0-60,0 0-83,0 0-49,0 0-95,0 0-50,0 0-33,0 0-40,0 0 49,0 0 10,0 0-273,15 0 405,-15 0 46,0 0 37,12 5 34,-12-5 33,0 0 44,13 3 39,-13-3 48,0 0 43,12 1 48,-12-1 37,0 0 44,9 3 21,-9-3 16,0 0 243,0 0-210,0 0-25,14 2 29,-14-2-51,0 0 16,0 0-63,0 0 14,0 0-38,0 0 4,0 0-31,0 0 29,5 6-12,-5-6 30,0 0 0,-11 22 144,5-13-137,0 3 0,-3 0-5,0 0-12,-1 4-2,0-1-17,-1 1-21,-1-1-20,3 1-9,1-2-5,0 0-26,0-1 13,3 0-15,-1-2 2,-2 11 17,6-12-26,2-10 6,-2 17-11,2-17 10,7 16-9,-2-9 10,3-1-14,3 1 10,1-2-18,1-1 13,1 1-16,3-1 8,-1-3-23,0 2-28,19-1-238,-20 0 27,-2-1-79,1 1-108,-1-1-22,-13-1-128,22 4 13,-22-4 16,14 4 22,-14-4-434,7 7-561</inkml:trace>
  <inkml:trace contextRef="#ctx0" brushRef="#br0" timeOffset="139371.1337">14151 10500 613,'-9'5'480,"9"-5"-28,-14 9-121,14-9 25,-9 5-88,9-5 55,-6 6-34,6-6 34,0 0 13,0 0-11,0 11-31,0-11-47,11 8-41,-11-8-45,16 5-43,-7-1-2,4-2-39,9 1 46,-8-1-71,-1-1-57,1-1-20,0-1-78,4-1-43,-3-1-82,3 1-68,-2-2-16,6-3-154,-3 0-38,0-3-80,0-1-303,-2-1-446</inkml:trace>
  <inkml:trace contextRef="#ctx0" brushRef="#br0" timeOffset="139667.1343">14636 10080 323,'2'-14'599,"2"2"-114,-2 1-68,-1-1-23,2 2-17,-1 0 5,-2-2 24,4 3-18,-1 0 14,-3 9-39,2-16-65,-2 16-46,4-9-62,-2-2 73,-2 11-179,0 0-29,7-8 2,-7 8-19,0 0 11,11 7-18,-6 0 8,2 1-16,-3 5 12,5 0-16,-2 1 9,-1 1-13,1-1 8,0 5-11,7 19 27,-10-20-23,2-3-13,-1 2-35,1-1-40,-2-2-50,0-1-36,0-2-40,0-2-38,-2 0 22,1 0-63,-3-9 38,8 12-97,-8-12-12,0 0-74,14 0-20,-6-6 2,-2 0-372,3-3-344</inkml:trace>
  <inkml:trace contextRef="#ctx0" brushRef="#br0" timeOffset="139865.1339">14926 10047 355,'0'0'474,"1"-23"311,-1 23-433,-2-10-11,2 10-29,-8-5 1,8 5-14,0 0-4,-14-3-53,14 3 8,0 0-54,-15 5 6,15-5-48,-7 8 2,2-1-33,5-7 11,-8 28 85,8-28-124,0 18-14,0-18-16,2 21-9,1-11-9,1-1-5,0 0-9,1 0-18,2-1-33,-1-2-34,1 1-41,3-2-61,0-2-69,-1-1-77,14-3-471,-13-3 299,1-3-55,-1-3-420,1-3-531</inkml:trace>
  <inkml:trace contextRef="#ctx0" brushRef="#br0" timeOffset="140044.1357">15126 9827 488,'9'-12'805,"-4"3"-264,1 0-58,-6 9-161,14-10 53,-14 10-41,20-3 39,-9 5 15,5 1 10,-3 4-8,7 3 16,4 6-29,4 2 6,1 6-85,26 25 188,-31-22-278,-1 1-45,-5 1-11,-4 0-24,-6 1-20,-3 3-23,-10 3-17,-9 8-53,-13 8-69,-10 1-178,-13 3-199,-19 8-232,-9 2-312,-16-7-738,-7-3-1392</inkml:trace>
  <inkml:trace contextRef="#ctx0" brushRef="#br0" timeOffset="141757.1317">11683 12223 399,'-12'-7'775,"12"7"-399,-12-8-69,12 8 47,-11-7-71,11 7 53,-13-9-45,13 9 63,-10-7-51,10 7-10,-9-9-10,9 9-30,-10-5-12,10 5-26,-6-7-34,6 7-52,0 0-13,-9-6-34,9 6-26,0 0-20,0 0-10,-11 2-8,11-2-5,-4 17 2,1-2-14,0 6 23,-1 4 2,0 3-5,-1 6 10,1-2-12,-6 36 13,6-36-16,0-1-11,1 0 6,-1-2-1,0-5 2,-1 2-9,1-3 2,0 1-1,1-4-40,-1-1-68,1-2-20,1-3-99,0-1-7,0-2-96,-2 8-343,4-19 179,0 0-160,0 0-320,0 0-562</inkml:trace>
  <inkml:trace contextRef="#ctx0" brushRef="#br0" timeOffset="142153.1311">11648 12356 575,'4'-9'532,"-4"9"-75,2-12-41,1 2 334,-3 10-396,2-10-5,-2 10-42,0 0 6,2-13-43,-2 13-25,0 0-55,0 0-15,2-11-81,-2 11 19,0 0-52,0 0 0,0 0-24,0 0 1,0 0 0,8 11-14,-8-11-8,6 23 1,-4-9-6,1 2-2,1 2-5,0 5 27,0-3-23,-1 2 14,4 0-17,-4-2 18,3 1-23,-2-4 20,-1 0-21,7 10 20,-6-13-2,0-4-9,0 0 13,-1-2-4,-3-8 13,8 11-5,-8-11 0,0 0-9,16-6-4,-9-2 0,-1-4-1,2-6-9,1-3 5,-3-3-3,9-30-5,-12 29-4,3 4 16,-3-1-12,-1 3 6,1 5-18,-1-1 2,-1 3-55,1 2-20,-1-2-83,-1 12-47,2-15-93,-2 15-78,2-11-60,-2 11-12,5-7-528,-5 7 151,0 0-376</inkml:trace>
  <inkml:trace contextRef="#ctx0" brushRef="#br0" timeOffset="142441.1337">12029 12191 359,'0'0'1291,"0"-15"-703,0 15-107,0 0-22,-2-13-37,2 13-39,0 0-51,-2-10-75,2 10-57,0 0-52,0 0-34,0 0-25,0 0-14,0 0-5,0 14-2,2 17 69,-2-7-72,0 2-10,-2 5-9,2 2-9,0 2 3,0 1-17,0-2 1,0-5-22,2 1 10,-2-2 6,0-2-7,2 1 5,-2-3-16,0-2 11,0 15 2,0-20-39,0-3-15,0-1-17,0-13-19,0 21-25,0-21-65,-2 17-32,2-17-60,-2 11-185,2-11-115,0 0-675,-11 3-845</inkml:trace>
  <inkml:trace contextRef="#ctx0" brushRef="#br0" timeOffset="143087.1314">12665 12197 271,'0'0'344,"-6"-6"-23,6 6-74,0 0-19,-4-7 10,4 7 51,0 0-56,-3-12 40,3 12-63,-2-12 276,2 12-215,-4-11-52,4 11 59,0 0-50,-2-16 2,2 16-12,0 0 4,-4-14-4,4 14-17,0 0-35,0-11-34,0 11-37,0 0-29,0 0-22,0 0-9,0 0-14,0 0-4,-2 13 0,4-3-15,-2 3 16,2 3-17,1 4 17,-2-3-14,3 4 14,-2 0-4,0-2-1,0-1 0,1 2-3,1-3 0,0 17 8,-2-17-11,1-3-1,0 0 2,1-2-1,-2-1 0,-1 0 0,1-1 0,-2-10 1,4 16 2,-4-16 3,2 13 2,-2-13 4,2 12 6,-2-12 2,0 14 52,0-14-33,0 0-4,0 10-6,0-10-8,0 0-8,0 0-40,0 0-44,0 0-69,0 0-77,0 0-111,0 0-56,-10-5-134,10 5-37,-3-12-74,5-4-2345</inkml:trace>
  <inkml:trace contextRef="#ctx0" brushRef="#br0" timeOffset="143690.1347">12941 12154 644,'0'0'498,"0"0"-49,8-7-112,-8 7 43,0 0-83,0 0 357,0 0-349,0 0-11,-16 1-20,16-1-24,-13 6-26,13-6-8,-17 6-4,17-6-21,-18 4 5,9 0-18,9-4-5,-17 7-24,7-6-10,10-1-19,-25 8 105,25-8-123,-13 3-9,13-3-18,-12 3-7,12-3-21,0 0-8,-13 4-9,13-4-6,0 0-8,-10 3-7,10-3-5,0 0-7,0 0 0,-9 4-6,9-4-4,0 0 5,0 0 7,0 0 1,-8 6 4,8-6-3,0 0 1,0 0 0,0 0 1,0 0-7,0 0 11,3 9-2,-3-9 0,0 0 0,0 0-2,12 9 3,-12-9-5,0 0 1,10 5 0,-10-5-7,0 0 6,14 5-3,-14-5 1,0 0-11,9 7 19,-9-7-3,0 0-3,13 5 5,-13-5-3,10 5 4,1 1-4,-11-6-4,13 7 0,-13-7 1,16 8 4,-7-2 0,0-2 1,4 1 0,0 0-5,1 2 6,-1-2-6,1 0 14,0 0 1,2 1 14,-3-2 18,16 6 5,-17-6-17,-1-1-9,0 1 28,0-2-21,-11-2 47,16 7-14,-16-7 29,14 4 12,-14-4 20,11 4 2,-11-4 0,10 3 0,-10-3-58,0 0-71,14 5 0,-14-5 0,0 0 0,0 0 0,11 3 0,-11-3 0,0 0 0,0 0 0,0 0 0,0 0 0,12 4 0,-12-4 0,0 0 0,0 0 0,0 0 0,0 0 0,0 0-155,0 0-315,0 0-64,0 0-134,0 0-153,0 0-930,0 0-1440</inkml:trace>
  <inkml:trace contextRef="#ctx0" brushRef="#br0" timeOffset="145580.1362">13688 12061 17,'0'0'497,"-9"-7"-53,9 7-118,0 0 35,-9-6-66,9 6 68,0 0-69,-7-5 70,7 5-46,0 0 13,-6-8-8,6 8-19,0 0-29,0 0-36,0 0-43,-7-6-37,7 6-35,0 0-31,0 0-24,0 0-16,0 0 29,11 3-47,-11-3-3,23 7-5,-6-3-2,4 0-4,4 3-1,1-5-1,1 3-6,5 2 2,-3-4-2,-3 2-4,2-1 0,-1 1 0,-2-3-2,18 5 3,-26-4-6,-1 0-2,-1-1 0,-2 1 1,-3 0 29,-1-1 23,-9-2 26,16 4 26,-16-4 13,9 7 19,-9-7-6,0 0-10,-2 15-8,-5-8-25,-14 10 23,8-9-50,-5 1-14,0 3-11,3-3-13,-2 2-55,0 1-77,-1-3-84,3 4-52,-2-2-88,4 1-115,1-2-25,4 3-133,-1-2-69,4-1-587</inkml:trace>
  <inkml:trace contextRef="#ctx0" brushRef="#br0" timeOffset="145846.1406">14546 12226 1296,'0'0'478,"16"-4"-86,-16 4-65,0 0-30,14-1 6,-14 1 9,0 0 27,0 0-41,15 0-11,-15 0-70,0 0-11,0 0-43,9 4 9,-9-4-29,-2 10 152,-3-1-120,-4 1-33,-4 7-12,-8 3-31,-6 6-14,-6 3-59,-8 5-86,-8 5-146,-2 2-195,-3 3-123,-5-2-106,1 2-16,-5-5-520,0-4-782</inkml:trace>
  <inkml:trace contextRef="#ctx0" brushRef="#br0" timeOffset="147772.229">15031 11836 419,'0'0'369,"-2"-10"-119,2 10 2,0 0-98,0 0 34,0 0-82,0 0 55,0 0 62,0-12-158,0 12 54,0 0-77,3-7 75,-3 7-37,4-9 61,-4 9-53,8-8 47,-8 8-75,6-12 38,2 6-66,-3-1 43,6-2-59,-2 0 47,12-7-1,-10 10-68,0-2 51,0 1-58,1 5-6,-2-1 48,-10 3-53,24 0 52,-13 5-37,0 3 40,2 5 19,-1 2 40,-3 3-69,-3 0 45,2 2-63,-4 0 51,-2-2-66,-2 2 51,0 0-2,-3 3 155,-4 0-29,-2 2-5,-1-1-9,-2-3 2,1-3 12,1 0 7,-4-2 6,3-1-3,-1-3 33,2-2 11,-9 5 219,10-10-268,9-5-38,-15 5-35,15-5-23,-14 0 4,14 0 0,-10-2-20,10 2-18,0 0-16,0 0-13,-8-6-11,8 6-5,0 0-6,9-2-5,3-1-28,-12 3 18,17 4-19,-8 0-9,4 0-27,0 1-21,-1 3-25,3-1-17,-1 0-60,2 0-37,-3-1-67,3 0 0,-5 1-24,3-1-20,-4-2-58,10 1-425,-20-5 399,17 0-413,-6-2-395</inkml:trace>
  <inkml:trace contextRef="#ctx0" brushRef="#br0" timeOffset="147978.2242">15430 11754 412,'4'-18'697,"0"4"-177,-1 0-114,-3 14-70,9-15-57,-9 15-46,8-9-20,-8 9 20,11 3 42,-5 3 0,8 14 199,-4-3-296,-1 1-32,-1 2-27,1 2-25,2 2-42,-3-3 14,2 4-11,-2-2-5,-1-1-8,0-1-9,-1 0-56,2-3-52,-3-2-34,-1-1-34,1-1-52,-2-2-1,1-2-116,0-1 6,-4-9-77,6 14-49,-6-14-512,0 0-525</inkml:trace>
  <inkml:trace contextRef="#ctx0" brushRef="#br0" timeOffset="148463.2318">15889 11586 178,'6'-8'525,"-6"8"-141,8-13-67,-8 13-45,5-10-20,-5 10-10,5-9-11,-5 9-9,5-10-7,-5 10 170,6-11-216,-6 11-10,0 0-3,3-10 0,-3 10-29,0 0 18,0 0-36,0 0-2,-9-8-41,9 8 32,0 0-34,-19 2 17,19-2-20,-21 5 16,-8 2 50,16-3-76,-2 0 24,1 2-30,0-2 6,4 0-50,-2 0 38,2 1-29,0 0 15,1 1-6,0-1-4,2 0-6,0 1-1,7-6-1,-11 13-2,11-13 0,-6 12 0,6-12 1,-3 14-3,3-14-1,-1 14 1,1-14 1,1 18-2,-1-18-4,3 21-2,-3-10 6,1 3 10,0-2 7,1 2 0,-2 3 5,0 19 89,0-18-50,0-1-16,0 2 2,0 0 0,-2 1 1,2-1 14,-1 1 6,1-1-14,0-1-6,-1-1-9,2 0-5,-1-2-7,0-3-1,1 1-15,3 9 18,0-12-12,-2-1-14,3 0 14,1-2-7,-6-7-3,15 10-26,-7-8-22,-8-2-65,24-1-47,-8-2-60,-1-2-27,-2-2-6,5-8-538,2-2-633</inkml:trace>
  <inkml:trace contextRef="#ctx0" brushRef="#br0" timeOffset="148752.2219">15878 11846 502,'-21'-6'1417,"21"6"-907,-14-4-35,14 4-102,-11-3-33,11 3-41,-10-4-38,10 4-51,0 0-59,-8-8-56,8 8-53,2-11-66,4 4-70,-1-2-9,5-2-92,12-16-232,-7 11 188,0-5 27,3-1 28,-1-2 38,1-6 40,0 1 47,-2-2 93,-1 5 82,-1 1 60,0 0 60,-2 6 32,-3 2 18,1 0-19,-3 5 9,0-1-61,-1 3-24,0 1-63,-1 2-15,-5 7-38,9-4 46,-9 4 35,9 15 51,-3 0-29,1 9-26,-1 8-24,0 12-20,1 5-25,-1 3-12,0 15-38,7 65-193,-7-65-73,2 1-172,-4 3-114,-1-1-187,-1 0 26,-2-1 121,-4-3-453,-4-2-617</inkml:trace>
  <inkml:trace contextRef="#ctx0" brushRef="#br0" timeOffset="150851.2298">11445 13373 130,'0'0'384,"8"-8"-76,-8 8-98,14-7-1,-14 7-59,17-5-2,-6 1 1,0 1 10,2 0-8,3 1 9,2-1 0,2-1-18,5 1-11,0-2-5,8 1-15,1-2-14,10-1-15,4-2-12,6 1-7,81-16 38,-61 11-61,2 0-7,3-1-7,-1-2-51,3 1 58,1-1-51,-4 1 63,1-1-36,0 0 60,-3 0-60,-1 2 53,-4-1-59,-2 1 52,-1 1-63,61-15 34,-78 18 7,3 0-52,0 1 56,-2-1-60,-1 0 53,1 0-53,0 1 61,-3-3-62,1 3 56,-3-2-7,-2 2-12,0 2 11,-1-3-10,-1 2-3,45-13-41,-45 13 47,-1-2-2,-2 0-13,3 0 5,-2-2-59,2 1 64,2 1 4,0-2 3,0 0-12,2 1-5,-3 0 0,2 1-3,-2 1-1,-2-1-2,35-7-43,-43 9 0,2 0 13,0 2-7,1-1-5,-2 0-11,-2 0-15,1 2-7,-2 0-1,0-2-88,1 0-20,2-1 3,5-1 47,0-1 23,0 1 30,41-11-46,-43 10 85,4 0 10,-3-1 6,-5 4 13,4-5 3,1 4 3,-1-4 3,0-1 3,0 3 0,-7 0-4,2 0-32,-2 2 45,-2-4-32,0 3 56,0-1-52,-1 2 52,0-2-42,-1 1 53,-1-1-45,-2 2 11,-2-1 10,1 1 20,-2 0 8,2 0-3,-3-1 6,2 2 7,-4 1 35,-1-1 7,-2 1-6,15-9 79,-16 9-106,5-5-24,4-4-157,1 1-19,3-1 50,-2-2 47,0 3 88,-2-1-44,-4 3 70,0 0-17,-1 2-11,0-2-9,0 1-8,-1 1-8,17-13-31,-17 12 6,-2 0-1,-1 2 10,-3 0-8,2-1 1,-3 2-5,0-2 8,0 2-2,-1-2 10,-3 2 22,1 1 23,-1 0 18,0 0 11,1-1-17,2-7 56,-4 6-61,1 2 2,-6 7 7,7-15-3,-7 15-2,9-14 8,-9 14 9,7-12-45,-7 12 64,7-12-47,-7 12 72,5-11-43,-5 11 67,4-9-34,0-3 156,-4 12-129,2-10-48,-2 10 36,0-12-24,0 12 29,-1-16-20,-1 6-21,-1-1-21,-1-3-20,-2-1-15,-2-3-7,1-2-6,-1-2-8,-2-3-24,-6-32 2,8 25 5,1 2-4,-1-2-1,0 0 1,1 0 15,-2 1-19,1 2 21,-1 0-23,2 2 20,-2 1-24,1 4 22,-1 1-31,1 1 27,-3 0-35,1 2 29,-2 0-16,-1 1 22,-2 2-24,0 1 23,-3 0-21,-1 2 21,-3 3-31,1 1-17,-2 1 4,-1 2 16,-2 1-39,-4 3 19,-5 1-35,-7 3 57,-55 7-75,45-2 18,3 0 63,-2 1-46,3-1 56,1 0-57,3 1 48,-6-1-25,-3 3 49,-12 2-43,-3 1 54,-3 1-53,-3-1 57,-1 2-56,-2 0 57,-77 10-28,77-14-1,2 1-19,-2-2 40,1 2-44,-2-1 5,-1 2 4,-3 0 4,3 1 2,1-1 7,-3 1-7,3 2-3,1-2-9,1 2-7,1 0 0,-76 16-9,78-16-19,-4 0 49,1 0-66,-1 1 34,-1 0-61,1 0 67,1 0-61,-5 2 48,2-3-50,1 3 60,-5-2 1,1 2-4,-3-1 1,4-2-2,-76 18-40,81-19 57,8-2 3,-1 0 4,6-3 1,9-1 5,2 0 3,0-2 3,5-1 1,-1-1 3,4 1 0,-2-2-1,9-1 1,1 0 3,-1 1-2,-30 1 0,38-2-2,-1-1 2,4 2 1,-1-3 1,0 1-2,1 1 2,-1-2-1,3 2 2,1-1-2,2-1-1,0 1 2,2-1-6,0 0 7,2 3-3,-17-1 15,20-1-10,-1-1-2,2 1-3,-1-2 1,1 2-1,0-1 1,0 0 1,1 1-2,-2-1 2,3 0 2,-3 1-1,1 0 3,1-1 2,-5-1 0,-16 4 0,16-2-2,0-2 1,-2 0 7,1 1 15,-2-1 9,1-1 7,0 0 7,0-1 9,3-1 7,-2 1 20,2 0 12,3 1 4,0-3-52,1 2 45,0-2-57,12 3 34,-19-2-62,19 2 46,-14-2-61,14 2 49,-11-3-64,11 3 48,0 0-62,-16-1 49,16 1-56,0 0 50,0 0-54,-8 9 49,8-9-44,4 35 8,0-13 48,1 11-40,1 8 57,0 7-54,3 14 54,-2 4-6,0 2-5,1 0-3,1-2-55,-2-6 48,1-9-43,1-2 53,-1-1-13,1-2 57,10 43 19,-10-48-60,0 0 40,3-4-51,-2-1 40,-2-4-56,2-3 54,-2 0-57,0-3 52,-1-4-57,0-3 47,0 1-53,-4-5 53,1-1-52,-1-1 53,4 9 20,-7-22-27,4 16 52,-4-16-37,4 14 33,-4-14-38,3 12 28,-3-12-33,3 10 34,-3-10-15,0 0 24,2 11-19,-2-11 15,0 0-20,3 10 14,-3-10 53,0 0-58,0 0 4,2 11-10,-2-11-2,0 0-14,0 0-5,0 0-16,0 0-38,0 0-89,0 0-59,0 0-157,0 0-64,0 0-150,0 0-221,-19-11-2405</inkml:trace>
  <inkml:trace contextRef="#ctx0" brushRef="#br0" timeOffset="151559.7776">10370 11861 615,'0'0'505,"0"0"-86,0 0-168,-12-1-3,12 1-111,0 0 25,0 0-87,0 0 39,2 12-56,-2-12 59,6 12-60,-1-4 51,0 1-47,9 9 140,-4-8-56,-1-2-53,3 1 59,0-1-33,4-2 82,0-2-54,3-4 9,4 0-3,3-5-2,9-7-8,4-2-11,2-7-6,6-4-5,3-7-1,-5-1 18,-1-2-21,-2-2 5,-3 1-27,-7 5-12,-3 3-21,-5 1-5,-1 3 0,-3 5-23,-7 3-1,-1 2-66,1 5-58,-5-2-142,1 2-113,-3 2-141,4 2-726,-10 5 135,0 0-694</inkml:trace>
  <inkml:trace contextRef="#ctx0" brushRef="#br0" timeOffset="155945.7744">2816 12541 556,'0'0'900,"0"0"-588,0 0-79,0 0-28,3-11-60,-3 11 15,0 0 5,0 0 22,0 0-25,0 0-13,-3-9-46,3 9-18,0 0-36,0 0-7,0 0-29,0 0 4,0 0-25,0 0 13,0 0-17,0 0 11,7 9-12,-7-9 11,7 8-11,0-1 23,0-2-15,0 2 13,0 0-17,1-2 15,2 2-15,-1-2 19,13 4 79,-6-9 46,4-2 18,9-8-9,8-8 3,8-9-16,3-7-10,2-7-54,-2-5 70,1-3-48,0-4 39,-3 0-29,-1 2 69,-5 5-37,-5 4 1,16-17 26,-33 37-199,-1 4-170,-4 4-238,0 5-113,-3 4-13,-10 5-567,16 5-756</inkml:trace>
  <inkml:trace contextRef="#ctx0" brushRef="#br0" timeOffset="159040.7781">25337 10887 271,'0'0'559,"-2"-12"-121,2 12-66,0-11-66,0 11-27,-2-11-47,2 11-32,0-11 121,0 11-202,0 0-7,0 0-34,0-15-6,0 15-24,0 0-14,0 0-8,0 0-4,0 0-6,0 0 5,5 7 34,-1 1 30,-2 1 1,2 4-2,5 17 117,-5-13-109,2 3-8,0 1-9,1-2-8,1-1-1,2 1-2,1 0 0,2-4 8,5-2 6,0-3-7,2-3-19,7-4 29,11-7 29,14-8 32,13-14 17,5-6 8,15-17 34,-3-1 14,-1-4 57,-1-4-25,-7-2-6,-13 13-20,-6-1 31,-7 3-26,-7 4-21,-1 2-39,-12 9-27,-5 3-29,-2 6-32,9-13-147,-20 19-94,1 4-174,-3 4-161,-1 2-151,-6 5-53,0 0-57,0 0-787,2 14-1184</inkml:trace>
  <inkml:trace contextRef="#ctx0" brushRef="#br0" timeOffset="161822.7763">7083 12568 76,'10'4'785,"-10"-4"-185,0 0-138,0 0-78,0 0-101,0 0-44,0 0-37,0 0-2,0 0 178,0 0-184,0 0-15,0 0-16,0 0-16,10-3-22,-10 3-19,0 0-61,0 0 35,0 0-59,0 0 42,0 0-54,-2-10 41,2 10-58,0 0 48,0 0-18,0 0-41,-4-9 27,4 9-97,0 0-8,0 0-86,0 0-91,0 0-152,0 0-123,0 0-456,0 0-605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26:34.7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20254 12477 241,'0'0'230,"0"0"-67,0 0-2,-9-4-22,9 4 29,0 0-22,0 0 17,-7-5-33,7 5-8,0 0-14,0 0 7,0 0-42,0 0 5,-4-4 12,4 4-43,0 0-15,0 0-6,0 0-7,0 0-1,0 0-2,0 0 0,7-6 19,-7 6 1,18 0 11,-4 0-3,1 0-1,7 2 3,4-2 3,36 0 72,-24 0-75,4-2 0,9 2 10,3 0-17,1-3-6,3 3-3,1 0-6,1-2-3,-1 2-7,2-1 2,-2 2-4,1-1-1,-4 0 13,1 2-16,-2-2 8,0 0-18,-5 3 14,0-3-14,-8 2 15,0 0-17,-1-1 5,-1 0-8,-1 0 4,-1 1 3,-1-1 3,1 0 2,-3-1-1,-2 1 6,-1-1 6,31-1 40,-32 0-16,0 0 7,0-1 3,0 1 0,4-1-8,-3-2 3,-4 1 2,1 1 3,-2 0-2,-1-2-5,-2 3-7,-6-2-5,1 1-4,-4 0-1,11-1-5,-26 3-44,20-3-46,-20 3-56,13-1-77,-13 1-103,0 0-66,0 0-488,0 0-409</inkml:trace>
  <inkml:trace contextRef="#ctx0" brushRef="#br0" timeOffset="698.9956">20031 11478 34,'0'0'360,"0"0"-102,-6-9-56,6 9-42,0 0-39,0 0-29,-9-6-23,9 6-18,0 0-10,0 0-5,0 0 10,-6 15 48,6-15-7,-1 22-23,1-5 22,1 3 32,0 6-11,1 3-29,-1 6 2,0 9 39,0 0-36,1 4 8,-2-1-24,-2 0-10,2-1-12,0-7-4,0-1-55,2 0 58,1-2-49,-1-3 54,-1-1-12,-1-4-7,2-3 0,-2 0-7,2-1 1,-2-3-6,1-3-1,-2 1-1,1-2-4,0-3-12,-2-3-4,0 7-125,2-18-48,-6 9-88,6-9-84,0 0-295,-13-9-155</inkml:trace>
  <inkml:trace contextRef="#ctx0" brushRef="#br0" timeOffset="1653.2046">20049 11446 131,'0'0'333,"0"-16"-66,0 16-79,0-19 155,0 19-208,3-12-5,-3 12-15,1-10-16,-1 10-18,5-10-27,-5 10-7,13-12-8,-3 7-12,2 0-3,5 0 3,5 0-4,8-3-1,3 1 9,54-7 21,-38 7-23,1-3-7,3 4 9,3 0 2,2-2-4,9-1-12,1 0 5,0 1-9,1 0-5,0-3 1,1 1 0,3-2-2,0 0 2,0 0-3,-2-2-2,-2 2-12,-4-1 19,-4-1-11,-11 3 7,-2 0-1,-3 1-1,0 1-4,-4-3 0,-2 3-2,-6 1 3,-3 1 1,-3 1 0,-3-1 0,-2 3-3,13-4 4,-20 3-3,-3 4-3,0-3-4,-1 2-2,-11 2 2,19-5 2,-19 5 1,22-3 6,-22 3-6,22-2 7,-10 1-8,1 0 3,0 1 4,0-1-6,15-1-2,-28 2 1,24 0 0,-24 0 0,20 0 2,-20 0 1,17 0 7,-17 0-5,16 0 4,-16 0 6,13 0 6,-13 0 12,0 0 6,17-1 7,-17 1 5,0 0 6,16 0 3,-16 0-11,12-1 1,-12 1-7,0 0-1,14 0-4,-14 0-8,0 0 5,13-1 0,-13 1-3,0 0 1,0 0-6,0 0-3,13 0-6,-13 0-9,0 0-9,0 0 2,0 0-9,8 6-1,-8-6-5,0 0 3,4 7 5,-4-7 5,3 14 2,-3-14 13,5 18-16,-3-7 14,1 0-19,-1 4 20,5 14-15,-3-12-1,-1 1 4,1 3-1,1 1 2,-2 1-8,0-1 4,0 1-1,0 1 8,-1 3-45,-2-1 65,1 2-57,-1-1 59,0 1-10,0 1-2,-1-1-4,1 2-3,0-2 3,0 0-3,0 0 10,1 0-17,1-2 11,-1-1-21,1-1 12,0-1-4,2 3 171,-1-3-42,0 3-25,-1-1-17,2-1-12,1 24 32,-1-24-66,-1-1-9,-1 0-5,1-1-7,0 0-5,0 0-52,-2-3 62,2 0-52,-2 1 59,0-1-50,0 0 55,1 1-58,-1 0 58,0-1-59,-1 17 84,0-19-38,0-1-3,0-2-4,0 0-1,0 0 0,0-2-3,0-1 0,0-11 0,2 21-7,-2-21 4,0 18-5,0-18 1,1 16-1,-1-16 0,2 22 0,-2-22 1,3 13-1,-3-13 8,1 11-8,-1-11 5,0 0-9,3 14 13,-3-14-5,0 0-2,0 0 0,0 15 0,0-15-2,0 0 1,-5 7-31,5-7-75,-14 9-96,0-2-140,-7 2-196,-9 2-341,-9-3-432</inkml:trace>
  <inkml:trace contextRef="#ctx0" brushRef="#br0" timeOffset="96019.0409">3894 7545 342,'0'0'302,"0"0"-70,0 0 18,0 0-45,0 0 6,0 0-1,0 0 0,0 0 21,0 0-26,0 0-11,0 0-7,0 0-9,0 0-14,0 0-14,0 0 106,0 0-147,0 0-18,0 0-14,0 0-14,0 0-10,0 0-8,0 0-7,0 0-7,0 0-4,0 0-5,0 0-4,0 0-1,0 0-5,0 0-6,0 0-1,0 0-6,0 0-2,12 3 1,-12-3 2,5 10-5,-5-10-3,5 12 3,0-4-45,-1 2 59,0-2-53,2 2 60,-1 1-52,1 0 61,1 1-54,-1 0 49,1-2-47,0 2 56,0-3-52,0 1 66,2 0-44,-3-2 36,2-1-53,-2 0 54,1 0-44,-7-7 51,12 7-38,-12-7 73,11 5-6,1-7 85,14-11 231,-5-1-214,1-2 24,0 0-24,4-7-11,-5 3-20,-1 4 47,-2-2-20,-2 4-28,-3 1-29,2-1-30,-1-1-22,1-2-22,3 0-32,1 1-62,20-17-289,-16 18 9,-1 1-240,4 3-142,-6-1-703,1 4-1027</inkml:trace>
  <inkml:trace contextRef="#ctx0" brushRef="#br0" timeOffset="99974.2298">7712 8257 691,'1'10'729,"-1"-10"-211,0 0-43,3 9 151,-3-9-401,0 0 32,0 0-63,0 0 49,0 0-57,3 10 37,-3-10-77,0 0-13,0 0 17,0 0-52,0 0 16,0 0-43,0 0 16,8 5-38,-8-5 62,0 0-44,15-2-3,-5-1 30,7-2-4,4-5 2,8-4-16,8-3-10,10-12-17,2 0-4,3-5-4,0-2-7,-1-1-7,-2 1-1,-2 3-8,30-28 0,-44 35-61,-5 6-52,-7 3-130,-2 5-135,-3 0-177,-4 4-91,-12 8-163,11-4-288,-11 4-695</inkml:trace>
  <inkml:trace contextRef="#ctx0" brushRef="#br0" timeOffset="108699.5787">3481 11298 379,'0'0'189,"0"0"-22,0 0-20,0 0-16,0 0-8,-3-9-3,3 9-8,0 0-8,0 0-3,0 0-6,-5-10-20,5 10 27,0 0-25,0 0 11,0 0-34,-5-10 13,5 10-22,0 0 24,0 0-28,0 0 7,-4-9-41,4 9 35,0 0-23,0 0 19,0 0-22,0 0 19,0 0-22,-5-6 10,5 6-21,0 0 10,0 0 0,0 0-21,0 0 14,0 0-20,0 0 17,0 0-21,0 0 20,0 0-18,0 0 24,0 0-18,12-3 20,-12 3-20,13 3 23,-13-3-21,41 4 16,-22-2 6,3-2-11,5 0 13,2 2-17,4-2 16,5 1-22,1-1 20,1 0-14,1 0 15,0 0-18,-1 0 18,3 0-21,-3 0 19,0-1-23,41 2 16,-42-1 8,2 1-22,-3-1 20,0 0-19,0 1 26,0 1-26,-3-1 20,1 0-20,-5-1 20,0 3-16,-1-3 16,-2 0-19,0 1 24,-1 1-17,19-1 58,-25-1-8,1 0-14,-2 0 13,-1 0-19,-2 0 12,-3 0-23,0 0 16,-14 0-20,24 0 12,-24 0-18,18-1 11,-18 1-41,14 0-16,-14 0-54,8 0-250,5 0 35,-13 0-383,0 0-198</inkml:trace>
  <inkml:trace contextRef="#ctx0" brushRef="#br0" timeOffset="109182.5799">3435 11388 178,'0'0'241,"0"0"138,-13-3-209,13 3-17,0 0-34,0 0-12,0 0-37,0 0 5,0 0-31,0 0 14,0 0-25,0 0 18,0 0-29,0 0 24,13-4-8,-13 4 22,31-1 36,-16 1-57,0 0 28,5 0-31,4 0 30,4 0-19,2-1 24,7 1-23,1 0 13,3 0-26,1-3 15,2 3-26,7 0 14,0 0-23,0-1 18,55 1 16,-54 0-46,1 0 16,-1 0-16,-2 0 14,0-2-18,-7 2 24,-1 0-17,-2 0 22,0-1-18,-2 0 13,-1-1-16,-1 1 20,-6 0-21,-1 1 20,-1-3-22,-3 3 19,-2-2-19,-4 0 17,0 1-19,-1 0 16,-4 0-22,-2-1-10,2 1-39,-14 1 7,20-2-64,-20 2-55,14-2-94,-14 2-56,0 0-288</inkml:trace>
  <inkml:trace contextRef="#ctx0" brushRef="#br0" timeOffset="109601.5771">3451 11388 320,'0'0'519,"-13"-2"-336,13 2-57,0 0 2,0 0-50,0 0 8,0 0-25,0 0 8,0 0-23,0 0 26,16 0-25,-16 0 30,27 0-7,-8-1 26,3 0-18,39 0 115,-22-1-90,3 1-28,6 0 9,4 1-30,0 0 9,0-3-24,1 3 14,1-1-16,-1-1 15,1 2-22,0-1 13,-1 0-18,0-1 11,-3 1-15,2 0-9,-3 1 5,-7-3 12,-2 1-21,1 1 15,-2 0-17,-4 0 10,-3 0-12,-3 0 12,-2-1-12,-5 1 12,0 0-17,-3 1 5,-1-1-32,-6 0 3,14 0-84,-26 1 8,17-2-34,-17 2-131,0 0-81,9-4-319,-9 4-174</inkml:trace>
  <inkml:trace contextRef="#ctx0" brushRef="#br0" timeOffset="110053.7858">3615 11294 109,'-14'0'170,"0"0"-5,14 0-9,-18 1-15,18-1-16,-16 0-14,3 1 57,13-1-111,0 0-15,-14 1-16,14-1-3,0 0 5,0 0 16,0 0 17,0 0 23,11 4 26,1-1 17,5-2 19,3 0-27,6 3 22,3-3-25,7 0 1,1 1-23,4-2 4,0 1-21,1 1 19,7-1-25,0-1 8,1 0-25,1 0 8,1 0-17,-1 0 10,1 0-18,0 0 14,-2-1-17,2-1 13,38 0 11,-48 1-40,-3 0 9,-2-2-14,-7 1 9,-1 1-16,-2 0 14,-5 1-16,-1-3 14,-2 3-15,-4 0-3,-1-1-28,-2 1-7,-12 0-41,22-2-13,-9 1-248,-13 1 75,0 0-26,0 0-45,0 0-30,0 0-158,-22 0-21</inkml:trace>
  <inkml:trace contextRef="#ctx0" brushRef="#br0" timeOffset="110391.7839">3875 11296 197,'-17'-1'186,"1"-1"-26,3 1 1,-1-1-11,0 1 10,1 1 12,1-3-3,-8 2 132,20 1-141,-17-3-38,17 3 7,-14-1-34,14 1 9,-13-1-20,13 1-2,0 0-30,-12-3 8,12 3-35,0 0 11,-13-1-27,13 1 14,0 0-23,0 0 15,0 0-24,0 0 20,0 0-19,0 0 16,0 0-4,0 0 36,23-3-3,-3 3 23,3-1-3,4 1 16,10 0-20,1-3 8,4 2-12,10 0 13,58-4 36,-55 3-60,3-1 14,0 0-9,-1 0 20,0 0-18,-2-1 15,1 0-11,-5 1-1,-2-2-16,-1 2 3,-10 0-13,-1-1 3,-2 0-9,-5 3 6,25-5 5,-30 4-27,-3-1-27,-3 1-60,-2 0-39,-3 1-76,0 0-35,-2 1-68,-12 0-29,16-3-121,-16 3-192,0 0-157</inkml:trace>
  <inkml:trace contextRef="#ctx0" brushRef="#br0" timeOffset="110975.7915">3240 11376 274,'0'0'238,"-15"0"-50,15 0-15,0 0-13,-15 3-15,15-3-27,0 0-26,-13 1-21,13-1-15,0 0-9,0 0-1,0 0 21,0 0 8,10 4 64,3-4-4,6 1 42,3-2-18,7 0 13,10-2-22,8 2 1,6-3-33,2 0-7,5-3-24,1 3-3,8-2-23,1 0 18,46-3 53,-59 2-73,-2 3 5,-2-2-14,-5 2 21,0-2-2,-9 0 1,-2 4 5,-3-4 4,-6 4 6,0-1 2,-4 0 11,-3-1 4,-3 3 2,0-2-7,11-2 127,-18 4-107,2 0 3,-3-2 3,-10 3-3,15-3-7,-15 3-3,15-1-9,-15 1-20,12-1 11,-12 1-17,11-3-6,-11 3-7,0 0-2,13-1-17,-13 1 23,10-3-39,-10 3-11,0 0 4,0 0-10,0 0 5,12-2-9,-12 2 2,0 0-5,0 0 7,0 0-9,0 0 8,11-3-29,-11 3 31,0 0-10,0 0 9,0 0-3,0 0-9,0 0 3,11-1-5,-11 1 8,0 0-7,0 0 9,0 0-10,0 0 8,0 0-6,0 0-15,0 0-58,0 0-32,0 0-67,0 0-428,0 0 159,0 0-126,0 0-59,11 1 34,-11-1-381,0 0-565</inkml:trace>
  <inkml:trace contextRef="#ctx0" brushRef="#br0" timeOffset="112476.7861">4956 12409 79,'-13'-3'405,"13"3"-200,-12-2-15,12 2 15,-12-4-25,12 4 35,-10-3-12,10 3 21,0 0-30,-15-4 7,15 4-34,0 0 9,-10-5-14,10 5 7,0 0-13,-13-3 149,13 3-155,0 0-8,0 0-7,0 0-9,-10-5-6,10 5-27,0 0-17,0 0-13,0 0-19,0 0-14,0 0-11,0 0-12,0 0-6,0 0 1,34-2 6,-5 0 1,13 1-33,19-3 55,20 1-44,9 0 55,8-2-50,7-1-18,24 3-192,-17 0-156,-1 3-264,18 6-371,-28-3-614</inkml:trace>
  <inkml:trace contextRef="#ctx0" brushRef="#br0" timeOffset="115271.3212">4724 16235 489,'-15'0'461,"15"0"-66,0 0-37,0 0-20,-14 0-8,14 0-25,0 0-23,0 0-17,-15-2-16,15 2-11,0 0-5,-10-3-10,10 3-1,-11-3 176,11 3-221,0 0-19,0 0-15,-10-2-12,10 2-37,0 0-6,0 0-33,0 0-6,0 0-26,0 0-10,0 0-10,0 0 2,0 0-15,0 0 9,30-16-9,-1 7 7,10-4 7,11-2 15,13-7-5,8 1-5,8-2 5,5-1-3,1 3-16,0 1 16,-1 3-21,-2 2-81,-3 4-152,-4 6-247,-11 6-235,47 7-2893</inkml:trace>
  <inkml:trace contextRef="#ctx0" brushRef="#br0" timeOffset="126230.0563">19233 4793 652,'0'0'579,"9"-6"-155,-9 6-87,0 0-103,10-5-66,-10 5-38,0 0-25,14 1-17,-14-1-27,9 9-11,-9-9-4,11 11-16,-3-4-3,-2 2-2,1-2 11,0 3-8,2 0 22,0-1-8,-2 1 22,2-1-11,1-1 11,-2-1 23,1 0 40,1-3 64,1-2 36,2-2-36,26-13 288,-11 1-248,4-9-38,3-5-24,8-9-50,1-4-2,1-2-34,-1-3-1,-4 3-21,-2 3-9,-8 9-12,-4 2-14,-7 7-98,-1 3-163,-4 6-136,4 5-850,-18 6 1,9 6-828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28:51.8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3207 6907 287,'-16'-3'390,"3"2"-105,-11-2 211,13 1-279,11 2-27,-23-3 28,23 3-9,-19-3 13,19 3-15,-15-2 5,15 2-33,-15-2 0,15 2-34,-12-3-15,12 3-32,-10-5-13,10 5-27,0 0-3,-12-2-19,12 2-1,0 0-17,0 0 3,-12-3-18,12 3 8,0 0-9,0 0 3,0 0-7,0 0 7,0 0-10,0 0 12,14 2-10,-14-2 1,49 1 2,-22-1 2,3 0 4,8-1 0,9-3 9,5 2 11,5-2 12,15 1 19,4-3 4,0 2-10,4 0-7,1 0 2,-2 1-64,4-1 58,-1 1-47,75-1 43,-83 3 11,-12 1-58,-1 0 58,-4-2-39,-4 4 45,-4-2-51,-8 1 48,-6-1-55,-5 0 61,-4 0-60,-4 0 68,-3 2-17,0-2 67,-5 0-7,11-2 185,-25 2-154,21 0-9,-21 0-20,16 0-20,-16 0-18,15 0-24,-15 0-59,0 0-113,15 0-95,-15 0-279,0 0-205,0 0-657,0 0-963</inkml:trace>
  <inkml:trace contextRef="#ctx0" brushRef="#br0" timeOffset="2629.9609">19844 5253 54,'0'0'287,"-1"13"-69,1-13-27,-4 18-54,-1-7 21,1-2-15,1 0 5,-1 1 11,-1-1 9,0 0 20,-3-1 13,0 3 3,-3-2-12,-1 0-20,-4 3-42,-4-5 52,0 2-50,-3-3 69,-28 3 176,24-6-175,-3-4 45,-2-1-65,-3-3 39,0-2-21,-4-6 20,1-1-49,4-5-7,2-3-46,2-3-1,4-3-48,5-1 5,4-5-36,10 5 3,13-44-7,9 32-33,12-5 5,9 2-9,9 1 1,9 3 11,8-2-20,5 6 28,4 4-32,2 5 18,-3 5-18,-4 6 14,-12 8-29,-2 6 25,-5 4-19,-3 6 18,-4 6-17,-5 1 14,-5 6-17,-4 2 26,-9 0-23,-3 2 30,-3 0-20,-4-2 20,-5 2-21,0-1 29,-4 0-33,0-2 27,-1 0-30,-3-1 35,-5 19-8,4-21-18,0-2 27,-1-1-23,2-4 27,1 0-40,0 1-18,0-6-88,1 1-8,-1 1-62,5-9-71,-5 12-53,5-12-64,-3 10-111,3-10-62,0 0-1883</inkml:trace>
  <inkml:trace contextRef="#ctx0" brushRef="#br0" timeOffset="2949.9624">19952 5274 268,'0'0'1115,"-9"-7"-677,9 7-65,0 0-59,-6-6-76,6 6-39,0 0-53,0 0-18,0 0-23,0 0 3,0 0-24,0 0 7,0 0-27,14 9-9,-7-3 3,4 2-6,1 0 2,2 2-21,-2-1-4,2 0-3,2 0-3,0 1-58,-1-1 62,0-2-62,1-1 37,0-1-79,1-3 40,0-1-17,1-1-23,1-3 4,23-12-46,-18 2 85,-4-1-7,-1-3 13,0 1 7,-4 0 68,-2 2 15,-2 0 22,-2 2 5,-3 2-13,-2 1-27,-4 9-11,0 0-9,-6-7-10,-3 11-1,-23 23-79,8-3-98,-2 3-166,-2 4-196,-6 6-373,-1 1-455</inkml:trace>
  <inkml:trace contextRef="#ctx0" brushRef="#br0" timeOffset="3709.3882">20555 6009 285,'0'0'541,"-14"0"-85,14 0-48,-16-2-7,16 2-27,-15-4-55,5-1-30,2-1 6,0-1-16,2-3-60,0-2 21,2-2-69,4-3 6,3-5-74,7-4 12,5-4-58,6-3 29,8 1-58,12-4 21,10-1-37,7 1 35,76-29-44,-57 36-6,3 4 42,6 4-47,1 3 37,0 6-36,-1 5 36,0 7-36,-4 5 3,-2 3 1,-5 4 6,-5 5 24,-6 2-32,-7 3 20,-14-5-22,30 22 20,-44-22 13,-8 2-1,-5-5 46,-3 0-35,0 0 21,-6-1-29,-2-1 16,-2-2-33,-1 0 25,1-1-36,-3-9-18,-3 14-101,3-14-55,-7 13-137,-13-1-523,7-7 250,-5-2-463,-1 1-664</inkml:trace>
  <inkml:trace contextRef="#ctx0" brushRef="#br0" timeOffset="4244.3906">20491 6121 382,'0'0'479,"0"0"-90,1-10-86,-1 10-61,0 0-54,0 0-42,3-10-46,-3 10 9,0 0-9,0 0 13,7 5-1,-7-5-14,10 14 20,-2-2-55,2 3 67,4 4-73,0 3 51,7 5-54,2 0 43,1-1 1,4 1-3,7-1 26,2-3-55,4-2 57,70 17 61,-48-25-123,6-4 35,6-6-61,8-6 51,4-2-73,2-6 53,0-3-45,0-2 60,-4-3-58,-7 2 4,-4-2 38,-10-1 33,-3-1 28,-17 4 27,36-20 170,-47 21-194,-7 0-15,-2 1-14,-5-1-21,-1 4-13,-5-2-18,-1 3-12,-1 1-16,-4 0-40,-1 2-97,-1 1-62,-5 7-201,3-10-91,-3 10-151,0 0-694,-14-2-919</inkml:trace>
  <inkml:trace contextRef="#ctx0" brushRef="#br0" timeOffset="4628.3908">21158 5218 832,'-2'-14'649,"1"4"240,1 10-595,0 0-70,4-10-40,-4 10-48,0 0-16,0 0-37,15 0-3,-15 0-9,14 12 7,-5-2-8,2 1-1,1 5 5,0 1-11,3 4 24,1 1-56,-1 1 52,-1 2-60,-2-2 55,1 0-65,-3-1 56,-1-2-58,-3 1 46,1-1-60,-2-1 55,-2-2-60,0 0 42,-2 0-107,-1 0-16,-1-3-91,-2 13-408,-1-15 150,0-2-524,-1-3-550</inkml:trace>
  <inkml:trace contextRef="#ctx0" brushRef="#br0" timeOffset="10398.7329">20138 6938 476,'2'-9'522,"-2"9"-64,0 0-132,0 0-4,-8-7-105,8 7 21,-15 2-66,4 2 35,-3 2-60,-5 1 6,0 5 4,-6 0-8,1 1-8,0 2-14,0-1-23,2 0-18,2 2-17,1-3 32,-11 15 11,17-16-101,3 0 55,1 1-67,4-1 48,3-2-56,2 2 54,2-1-53,6 2 51,3-2-55,4 1 47,3 2-40,1-3 41,0 0-60,0 2 48,-1-2-52,1 0 45,-3 0-50,-2-2 52,-3 1-54,1 0 52,-5-1-43,0 0 52,-3 2-48,-2-2 65,-2-9-57,-4 20 54,-1-8-54,-4-1 52,0 1-50,-16 8 23,13-9-34,-1-4-107,0 1-28,3-2-132,0 0-61,10-6-120,-16 3-510,16-3-573</inkml:trace>
  <inkml:trace contextRef="#ctx0" brushRef="#br0" timeOffset="10625.7324">20178 7181 673,'16'-11'586,"-4"2"-152,0 2-95,-4 2-75,2 1-59,-1 0-17,-9 4 11,14 1 43,-14-1 17,13 7-22,-8 0-35,-1 2-15,0 3-36,-1 1 2,0 3-34,-2-1-22,-1 2-22,3 1-8,-3 0-14,0-1-6,-3 20-5,2-18-81,0-1-87,-2-2-23,2 2-122,0-3-13,-2-4-96,2 1-1,1-12-65,-5 15-418,5-15-414</inkml:trace>
  <inkml:trace contextRef="#ctx0" brushRef="#br0" timeOffset="10716.7383">20258 7083 238,'4'-34'708,"1"3"-215,-1 1-19,-1 5-127,0 2-27,0 5-116,0 0 9,-1 2-125,0 2-49,1 3-156,2 2 0,-5 9-101,10-8-76,-10 8-461,0 0-267</inkml:trace>
  <inkml:trace contextRef="#ctx0" brushRef="#br0" timeOffset="11625.7404">20417 7345 38,'0'0'890,"-2"-11"-308,2 11-78,0 0-157,-3-11-34,3 11-115,0 0 5,3-10-95,-3 10 29,0 0-74,6-7 27,-6 7-73,10-2 47,-10 2-62,12 2 47,-12-2-64,16 5 56,-8 0-61,-8-5 54,23 15-23,-23-15-39,11 9 60,-11-9-56,11 9 58,-11-9-54,8 7 62,-8-7-22,6 6 104,-6-6 6,0 0 39,0 0-62,0 0 41,0 0-63,0 0-10,8-15 31,-8 15-69,1-19-9,2 9-10,-1 0 8,1 1-12,-1-1-8,-2 10-2,7-17-5,-2 10-8,0 0 0,-5 7-3,12-8 3,-12 8-1,13-4 3,-13 4 4,15 0-5,-15 0 49,15 3-59,-15-3 52,15 8-52,-15-8 52,13 10-62,-13-10 63,10 11-50,-10-11 37,10 8-49,-10-8 58,7 9-53,-7-9 61,9 9 11,-9-9-21,0 0 0,0 0-9,12-4-5,-12 4-1,9-14 4,-4 7-12,2-2-3,0 0-4,-1-2 0,2 3-5,-2 1-3,2 0-2,-2 3-2,6-4-21,-12 8 24,13-4 1,-13 4-7,13 4 5,-13-4 3,13 8-46,-7 0 0,-6-8-90,8 14 46,-8-14-60,5 16 33,-5-16-90,2 14 40,-2-14-50,2 14 56,-2-14-56,1 12 94,-1-12-35,0 0 57,3 9-55,-3-9 32,0 0-12,0 0 58,9-7 18,-9 7 7,8-10 92,-8 10-25,8-9 95,-8 9-64,14-10 69,-14 10-40,10-4-56,-10 4 68,0 0-4,15 4 44,-15-4-62,14 10 44,-9-1-72,1 0 48,-1 1-64,2 1 46,-2 2-55,-2-1 54,0 1-55,2 11 54,-2-11-5,-2-2-49,-1-11 46,0 22-59,0-22 57,-1 18-54,1-18 54,-3 14-55,3-14 54,-6 8-55,6-8 32,0 0-68,-13-2 27,13 2-88,-10-21 29,8 4-106,-1-6 21,2-12-73,2-1 5,3-9 33,3-1 84,6-1 99,-2 3 42,4 3 125,-3 4-29,-2 8 65,0 3-58,-2 5 37,-1 3-82,7-8 87,-7 18-26,-7 8-20,12-3 40,-12 3-78,14 9-15,-6 2 9,-3 4-7,0 5-7,1 1-8,-3 2 38,-1 2-71,-1 1 42,-1 0-48,0 3 39,-1 26-25,0-30-109,-2-1 4,2-1-120,0-5-30,-1 0-124,2-1-5,0-6-17,0-11-489,-2 14-401</inkml:trace>
  <inkml:trace contextRef="#ctx0" brushRef="#br0" timeOffset="11955.728">21251 7084 591,'0'0'534,"14"-2"-118,-6 6 294,-8-4-419,6 12 30,-6-12-83,6 17 15,-6-17-94,6 14 22,-3-3-83,2-2 32,-1-1-64,1 1 37,-1-1-68,2-1 49,2 0-67,-2 0 55,-6-7-66,18 5 51,-18-5-61,23-1 47,-8-6-66,0 2 31,3-7-64,-2 0 12,2-7-126,-3-3-3,2-1 34,-5 2 68,1 0-32,-4 4 82,-3 2-17,0-11 49,-6 26 37,-2-15-52,2 15 70,-10-3-44,10 3 59,-19 5-40,7 2-1,2 3-9,-2 4-13,0 1 55,3 3-62,-1 0 49,4 0-55,3 0 39,1 18-78,4-19-78,3 0-4,2-3-145,3 0-38,0-4-85,1-1-87,5-2-303,-2-1-292</inkml:trace>
  <inkml:trace contextRef="#ctx0" brushRef="#br0" timeOffset="12803.7378">22371 6803 174,'8'-10'831,"-5"1"-152,-3 9-187,0 0-62,0-13-135,0 13 4,-12 6-72,0 2 35,-3 3-89,-4 7 36,0 3-16,-26 34 62,24-26-178,2 1 10,3 2-11,3-7-14,3 1-13,1-4-10,4 2-1,2-5-9,1-1-17,1-1-5,4-3-3,-1-3-3,3 1-4,3-6-1,-1 0-6,3-3-6,3-4-4,0-1-1,3-4-14,-1 0 1,3-4 7,-1 3 6,-2-1 1,-3 1-3,1 2 3,-3 1 21,-10 4-25,18-2 18,-18 2 2,20 11-3,-14-2 4,2 1 3,-2 3-13,1-1 19,-1-1-95,-1 3-5,3-2-111,-3-1-3,-2 3-98,1-4 33,0 1-54,-4-11 35,7 15 34,-7-15 27,7 15-198,-7-15 261,0 0 33,0 0 36,0 0 42,9-9 40,-9 9 58,2-13 41,-2 13-13,3-19 89,-1 9-5,2-1 91,-1-1-56,2 2 54,-3-2-50,3 1 42,-1 1-65,3-1-17,-1 0-19,3 2-16,0 0-14,-1 4-20,2 0-13,-10 5-10,20-5-13,-20 5-6,20 3-2,-11 0-10,0 1-5,-1 3 49,5 8-9,-8-4-65,-2-1 51,-3 3-68,0-2 66,0-11-60,-2 22 54,0-14-49,2-8 40,-4 18-43,4-18 62,-4 10-67,4-10 47,0 0-66,0 0 41,-6-7-124,6 7 0,6-18 36,-2 6-73,2-1 46,3-2-66,1 0 8,1-2 1,2 1 26,0-1 23,2 2 17,-1-1 26,4 2 18,-2 0 20,2 3 20,0-1 10,-1 0 11,0 3 18,-3 2 10,-3 0 5,-1 1 42,-10 6 54,14-2 27,-14 2 7,0 0-19,8 9 25,-8-9-39,-5 14 8,1-2-55,0-2 9,-5 15 36,5-11-89,0-2-12,0 1-5,2-4-4,0 3-5,2-12-3,-1 17-1,1-17-1,1 14 5,-1-14-4,5 11-6,-5-11-2,0 0-13,19 0 7,0-9-19,-8 3 10,-1-1 3,4 0 3,-5 2-2,0 1-7,1 0 4,-10 4-1,13-3 26,-13 3 12,11 7-3,-11-7-3,9 13-4,-6-5 0,-3-8-7,3 21-2,0-11-6,-1 1 0,1 0-13,-2 0-30,2 0-35,1-2 1,-4-9-96,7 16 1,-7-16-106,10 11 7,-10-11-79,12 3 25,-12-3 3,15-1 20,1-12-336,-4 4 68,-3-3-80</inkml:trace>
  <inkml:trace contextRef="#ctx0" brushRef="#br0" timeOffset="13307.7308">23195 6999 884,'9'-17'503,"-2"2"-80,-1 4 7,5-10 133,-11 21-328,6-8 78,-6 8-56,0 0-37,0 0-27,5 12-22,-5-12 27,-1 24-53,-2-8-5,1 1-33,-1 3-20,1-1-14,-3 3-16,1 0-12,0-1-7,0 1-5,-1-5-8,1-1-2,1-1-1,0-4-9,0 0 5,3-11 5,-2 15-8,2-15-11,0 0-3,0 0-8,0 0-3,9-3 0,-4-5 1,7-5-7,-5 5-18,-1 3 30,-6 5-24,13-10 25,-13 10 1,11-4 6,-11 4 2,0 0-4,15 3-3,-15-3 2,9 8-1,-9-8 0,9 10 2,-9-10-3,10 15 5,-10-15-6,8 11-19,-8-11-31,6 8-41,-6-8-34,0 0 26,6 10-67,-6-10 28,0 0-91,0 0 67,0 0-24,14-1 79,-14 1-35,5-10 58,3-10-87,-3 8 75,0-3 1,3-7-2,-1-4-2,1-3 9,0-3 1,3-5 81,-1 2-44,-1 3 108,1 6 39,0-1 39,-2 7-35,-2 2 50,0 4-65,1 1 75,-2 3-37,1 5 88,-6 5-43,11-4 40,-11 4-38,11 8 2,-8 2-20,3 3-41,-1 4 21,1 2-8,-2 4 6,-1 1-45,1 1 22,0 0-14,1 26 45,-4-25-81,1-2-9,-1 0-6,-1-4-10,1-1-9,-1-3-15,0 1-36,0-4-19,0-2-37,0-11-52,3 16-126,-3-16-70,2 10-148,-2-10-39,9-7-1055,-5-3-78</inkml:trace>
  <inkml:trace contextRef="#ctx0" brushRef="#br0" timeOffset="13474.7309">23739 6840 305,'10'-12'515,"0"1"-27,-2 6-98,-1 0 43,2 1-71,-9 4 46,14 0-34,-14 0-21,13 6-11,-6 2-12,-2 0-48,2 3-55,-2 3-5,0 2-18,2 3-10,5 20 86,-6-20-178,-1 1-16,3 1-21,-5-2-11,1-1-54,0-1-72,-1 2-117,-1-5-198,-2 3-206,-1-6-922,0 1-1144</inkml:trace>
  <inkml:trace contextRef="#ctx0" brushRef="#br0" timeOffset="13881.7304">25227 6868 397,'-7'-7'823,"-3"-1"-163,6 1 19,-2 0-115,1 0-19,1 0-25,-8-6 430,12 13-518,-9-13-66,9 13-37,-6-14-99,6 14-25,-6-11-63,6 11-24,-3-11-94,3 11-97,-2-9-106,2 9-107,0 0-59,0 0-143,0-12 1,0 12-40,0 0-68,7 11-34,-7-11-423,4 18-670</inkml:trace>
  <inkml:trace contextRef="#ctx0" brushRef="#br0" timeOffset="14027.7312">25120 7093 643,'-2'13'518,"1"-4"4,1-9-88,-1 17 36,1-17-69,0 14-2,0-14-38,0 0-59,0 11-62,0-11-66,0 0-75,0 0-156,12-3-161,-12 3-144,19-18-1252,-9 7-97</inkml:trace>
  <inkml:trace contextRef="#ctx0" brushRef="#br0" timeOffset="14463.729">25867 6793 132,'0'0'674,"0"0"-137,12 6-182,-12-6-23,4 8-104,-4-8-21,0 0-89,0 14 27,0-14-80,0 0 51,-7 21 30,7-21-104,0 0 70,-4 11-44,4-11 85,0 0-18,-3 10 93,3-10-63,0 0-21,0 0-27,0 0-18,-6-9-31,6 9 41,4-15-87,-2 4 40,1-3-62,6 0 47,-5 2-59,1 1 47,1-2-57,-1 6 51,1-2-50,-6 9 37,12-10-53,-12 10 66,0 0-64,15 4 60,-15-4-55,14 14 53,-9-6-60,4 18 10,-3-13-5,-1-1 7,0 2 6,3-1-8,-3-2 10,1 1 1,2-3 8,-2 0 4,1-2-3,1-2 14,2-2-3,-10-3 7,17-3-3,-5 0 23,10-14 32,-10 5-38,-1-6 33,-2 0-53,2-6 48,0-1-62,-2 1 51,-2 3-62,0 1 56,-2 3-84,-1 0 6,0 5-119,0 0-56,-1 3-127,2 1-92,-5 8 10,6-9-46,-6 9-342,0 0-346</inkml:trace>
  <inkml:trace contextRef="#ctx0" brushRef="#br0" timeOffset="14736.7315">26422 6670 448,'0'0'516,"0"0"-104,5 12-70,-5-12-7,-7 12-2,3-4-84,-1 1 50,-1 2-91,-1 0 21,-5 13 63,6-14-215,3 1 37,1 1-71,0-2-7,4 0 11,0 0-14,3-1-11,-1-1 15,3-1-22,4-1-2,0-2-1,-2-1 43,3-1-62,-12-2 58,25-3-67,-14-1 50,0-2-40,0-3 40,-2 1-62,-2-4 61,-3 2-67,-1-1 60,-3 11-55,4-19 53,-8 11-63,4 8 53,-7-15-59,7 15 31,-11-9-95,-5 6-155,16 3 48,-14 3-76,14-3-46,-13 6-19,13-6-61,-7 8-269,7-8-196</inkml:trace>
  <inkml:trace contextRef="#ctx0" brushRef="#br0" timeOffset="14956.7343">26641 6719 163,'0'0'501,"8"-8"225,-8 8-434,0 0-20,0 0-12,0 0-21,3-9-24,-3 9-7,0 0-30,0 0-23,0 0-14,0 0-67,0 0 56,-3-10-65,3 10 44,0 0-73,0 0 58,0 0-37,0 0-54,0 0 48,0 0-81,0 0 30,0 0-44,0 0-34,0 0-43,0 0-34,0 0-45,0 0-42,0 0-65,0 0-64,0 0-397,0 0-284</inkml:trace>
  <inkml:trace contextRef="#ctx0" brushRef="#br0" timeOffset="15242.7286">27231 6371 286,'7'-11'725,"-3"4"-70,-4 7-141,10-12-35,-10 12-152,6-13-71,-6 13-52,0 0 5,0 0-59,0 0 68,9 6-90,-9-6 44,-2 24-71,2-5 35,-2 5-34,1 3 26,0-1-48,-2 6 14,1 2-42,-2 0 0,2 1-14,0 0-7,-1-3-7,0 1-5,1-3-48,0-2-10,0-3-96,2 1-32,-1-7-55,1 18-427,1-23 260,3-3-8,-2-2-16,-2-9-35,14 7-281,-14-7-233</inkml:trace>
  <inkml:trace contextRef="#ctx0" brushRef="#br0" timeOffset="15515.7425">27461 6661 72,'8'-11'784,"-8"11"-197,5-11-112,-5 11-77,0 0-73,0 0-37,0 0-20,-7 4-85,7-4 48,-9 17-79,-2 1 133,9-7-156,-1-1-74,2 0 34,-2 0-63,3-10 48,3 21-60,1-13 49,0 1-61,2-3 55,2 1-58,1-5 54,2 0-55,-11-2 52,20 0-52,1-5 39,-11-3 18,-1-3-65,1 1 55,-2-5-40,-3 1 28,-1-2-53,-3 0 80,0 4-30,-2-1 27,-2 1-50,-1 2 29,0-1-83,-5 6 6,1-4-89,-9 2-167,17 7 115,-16-3-38,16 3-35,0 0-25,-14 3-25,14-3-24,0 0 2,0 0-5,7 7-53,-7-7-197,16 0-95</inkml:trace>
  <inkml:trace contextRef="#ctx0" brushRef="#br0" timeOffset="15762.7352">27665 6595 327,'14'-3'534,"-14"3"-86,15-2-68,-15 2-57,14 0-40,-14 0-8,9 6 30,-9-6-39,2 11 23,-2-11-86,0 21 136,0-21-187,0 17-81,0-17 39,0 18-71,0-18 41,7 16-60,-4-5 49,-3-11-54,8 15 46,-2-7-49,-1-3 58,-5-5-43,17 10 14,-17-10 9,15 2-2,-15-2 8,16-3 15,-8-2 14,-1-3-43,-1 0 22,-3-2-38,0-2 21,1 3-37,-4-3 16,0 12-31,-4-21 10,1 11-31,0 2-17,3 8-117,-17-20-304,17 20 167,-12-7-66,12 7-47,-8-2-17,8 2-15,0 0-389,-9-5-369</inkml:trace>
  <inkml:trace contextRef="#ctx0" brushRef="#br0" timeOffset="16085.2747">27897 6545 230,'0'0'480,"13"6"-71,-13-6-61,14 14-20,-10-5-12,2 2-12,-2 6-21,2-2-88,-2 1 33,-1 4-81,-1 1 40,0 1-80,0-3 45,-2 2-68,0 0-4,2-4-6,-2 3 1,-2-1 10,2-1-2,-2-3-38,-1 2 26,0-3-25,-2-2 53,-3 6 95,0-10-104,8-8 15,-11 7-41,11-7 18,-12-2-36,6-6 5,3-1-20,1-6-20,0-6-34,4-4-14,3-8 46,-1 1-44,3 2 64,0 1-6,2-13 28,-3 26-22,-2-1-36,-1 5 21,2 1-43,-1 1 33,-4 10-41,5-8 36,-5 8-88,0 0-19,13 2-122,-13-2 12,9 8-44,-9-8-4,7 12-2,9 0-269,-7-9 247,2 0-11,0-2-27,5-1-6,2-2-258,8-3-104</inkml:trace>
  <inkml:trace contextRef="#ctx0" brushRef="#br0" timeOffset="16269.2613">28359 6435 506,'17'-22'484,"-7"8"-11,-4 0-117,-1 6-7,-5 8-114,4-15 28,-4 15-69,-8-7 61,8 7-56,-13 4 25,4 1-87,-5 3 28,5 4-85,-14 17 80,14-12-70,3 3-64,-2 0 54,5 0-52,1 0 53,1-1-58,2 1 37,1 0-55,2 1 55,3 1-64,-1 2 55,1-5-62,-2 3 51,-1 0-58,-1-5 13,-3 4-163,-7 4-109,-4 1-222,-12 6-643,-15 5-757</inkml:trace>
  <inkml:trace contextRef="#ctx0" brushRef="#br0" timeOffset="16898.3499">25708 7870 666,'0'0'601,"2"-17"-130,2 7-87,-2-1-58,3 0-48,-1 3-23,8-10 164,-6 8-270,1 3-36,-1 0-25,-6 7-21,17-7-14,-17 7-9,18 1-26,-7 4 19,2 2-6,-1 0-7,-1 4-3,-2 1-2,2 0-1,-2 1-5,-4 3 1,2-3-4,-3 3 0,-1-3 54,-1 3-65,0-6 54,0 2-55,-4-2 69,2-10-42,-2 19 30,2-19 30,-5 13 17,5-13-7,-10 4-16,10-4-8,-8-9 35,8 9-98,0-22 31,2 3-42,3-2 26,4-3-30,2 1 30,2-1-30,1 4 30,1-2-21,-1 6 27,0 0-22,2 4 26,1 1-40,-5 2 23,15-2-6,-16 9-22,-11 2 24,22 2-27,-11 1 7,-4 4 5,3 3 3,-2 0 3,-1 1-75,-1 2-20,0 0-97,2 0-49,-3-2-50,1 0-70,-2-1-35,11 4-389,-15-14 343,17 8-273,-17-8-218</inkml:trace>
  <inkml:trace contextRef="#ctx0" brushRef="#br0" timeOffset="17128.34">26315 7783 348,'10'-5'566,"-10"5"-69,14-9-72,-14 9-65,0 0-64,9-5-26,-9 5-31,0 0-12,0 0-50,-2 14-7,2-14-32,-4 15-28,4-15-21,0 18-14,0-18-5,2 20-12,2-10-18,3 7 28,1-5-43,0-6 3,1-3-3,-1 3 4,4-2 3,-1-3 31,-11-1 42,19 0-5,-19 0 39,15-5-63,-7-3-4,-2-4-38,-2 0 15,-4-2-36,-4-22-27,1 18 16,-4 1-39,-2 1-8,-1 1-91,0 7-97,-3 3-114,-1 1-112,-1 4-112,-2 0-421,0 2-588</inkml:trace>
  <inkml:trace contextRef="#ctx0" brushRef="#br0" timeOffset="17666.3489">27770 7653 773,'0'0'598,"0"0"-38,-2-15-155,2 15-46,0 0-134,2-10-3,-2 10-100,0 0 38,0 0-68,0 11 67,0-11 26,0 28-43,1-9 21,-1 41 70,0-24-133,2 1-19,-2 0-13,2 0-13,-2-2-5,0 3-11,0-4-8,0-2-31,0-3 21,-2-5-70,2 1-1,0-4-50,-2-4-47,2 0-23,-1-5-18,-2 1-40,-2-6-69,5-7-19,-7 9 17,7-9 38,-11-3 5,6-4 11,-1-6-16,-1-2-19,0-7-5,2-9-160,-1-3 80</inkml:trace>
  <inkml:trace contextRef="#ctx0" brushRef="#br0" timeOffset="17805.3426">27717 7915 1119,'6'-39'201,"4"-1"9,1 3 34,1 2 75,2 3-45,0-1 49,2 8-61,-3 1 32,3 5-89,-5 2 8,1 2-91,-3 5 20,0 0-89,-1 4 44,6 1 8,-14 5-81,11 5 4,-11-5 4,5 14 0,-5-14 4,-3 20-30,1-4 18,-4-3-4,3 3-6,-4-3-57,1 8-39,1-8-95,0 1-100,1-3-71,2 0-20,2-11-27,0 14-459,0-14-400</inkml:trace>
  <inkml:trace contextRef="#ctx0" brushRef="#br0" timeOffset="18837.3508">28175 7585 490,'17'-15'447,"-3"2"13,1 0-52,-4 2-2,-1 2-84,-2-1 41,-1 3-82,-2 0 14,-5 7-105,5-10 10,-5 10 35,0 0-177,-11 2 38,3 5-61,-3 4 2,-2 1-9,0 2-4,1 3-9,-1 0 3,2 2-5,0-1-23,0 3 30,4-3-32,0 0 37,3-3-9,0-1-4,2-1 0,2-13-2,0 21 1,4-12 1,-4-9-1,9 10-4,-9-10-5,15 6 0,-15-6-31,18-6 36,-6 1-27,1-3 28,0-1 1,-1-4-11,12-9 13,-14 10 4,-2 2 16,2 0 18,-6 2 13,3-1 0,-7 9-8,11-12-14,-11 12-17,6-8-13,-6 8 7,10-9-21,-10 9 1,6-6 0,-6 6 2,0 0-4,13-2 7,-13 2 1,0 0 1,13 2 0,-13-2-3,0 0 9,12 5-1,-12-5-10,12 6-4,-12-6 4,15 8-2,-6-4 3,0 0-34,-1 3 42,0-1-40,2 1 42,-1-2-33,-3 3 28,1 1-29,-1-1 30,-1-1-38,-1 2 38,-4-9-34,2 14 25,-2-14-39,-3 17 33,3-17-5,-9 15 1,9-15 10,-17 17-2,17-17-4,-10 7-22,10-7-4,0 0-17,-15-3-29,15 3-23,-3-12-17,5 1 6,2-2 64,0-3-54,7 0 51,-1-3-58,5-2 43,1-2-51,22-19-31,-17 23 127,-3 2-47,2 0 75,2 0-33,-4 5 78,-1-1-52,-2 3 55,-2 1-53,-2 2 64,1 0-46,-4 1 60,-1 0-58,2 0 54,-9 6-68,12-8 56,-12 8-67,10-6 59,-10 6-63,8-5 50,-8 5-62,0 0 58,11-7-59,-11 7 58,0 0-64,8-5 57,-8 5-60,0 0 61,0 0-59,7-5 66,-7 5-28,0 0-32,0 0 71,0 0-44,0 0 68,0 0-52,0 0 61,0 0-64,0 0 54,0 0-63,0 0 44,9-4-40,-9 4 55,0 0-50,0 0 59,0 0 4,0 0-72,0 0 51,0 0-59,0 0 55,0 0-51,0 0 54,0 0-62,0 0 50,0 0-54,0 0 52,0 0-63,0 0 55,0 0-58,0 0 54,0 0-55,0 0 59,0 0-61,0 0 59,0 0-55,0 0 50,0 0-50,0 0 54,0 0-58,0 0 70,0 0-51,0 0 17,0 0 7,0 0-29,0 0 36,-11 3 6,11-3-22,0 0 1,-8 5 5,8-5-12,-8 6-1,8-6-9,-11 11 9,5-6-2,-2 3 2,0 2-1,-1 0-1,0 1 2,-2 6 1,-1-1-6,-9 21-15,12-19 24,0 1-34,1 1 41,0-2-36,0 0 36,2-2-35,3 1 38,-1-5-32,2 2 31,1-4-1,1-10-7,1 18-25,-1-18 36,4 12-33,7-7 20,-11-5 19,12-3-37,-2-1 37,-2-2-46,1-3 45,1-4-31,-3 1 19,2-8 9,0-1-12,-3 2-14,1-2 9,-2 1 3,-1 3 18,1 2 12,-2 0 1,0 4-11,0 0-14,-3 11-15,3-15-6,-3 15 2,0 0-4,0 0 11,0 0-2,0 0 2,4 11 5,-4 1 4,1 0-38,1 2 37,-1 1-40,4 19-95,0-17 4,-1-2-61,1 2-79,0-3-67,1-2-69,2-3-31,-3-1-80,-5-8-294,13 8-333</inkml:trace>
  <inkml:trace contextRef="#ctx0" brushRef="#br0" timeOffset="19247.3405">29000 7211 227,'7'-19'873,"-2"5"-215,0 2-138,0 2-144,-5 10-82,7-12 6,-7 12-54,0 0 66,0 0-74,4 16-13,-6-1-4,0 5-57,-1 5-1,-2 4-50,1 4 4,-1 0-34,-10 46 18,10-45-83,0-1 27,0-1-23,0 0 11,0-3-63,2-4-11,0-2-99,2-5-37,0-2-50,0-2-24,1-2-8,0-12-29,2 16-45,-2-16-12,4 3-254,11-9 336,-7-2-6,0-5 25,3-5 12,0-5-19,6-8 15,-3-4 43,3-1 188,0 0 51,0 2 144,0 0 36,-1 4 24,-3 7 124,-3 5-48,-1 1 20,-1 3-103,-2 3 13,0 2-93,-6 9 66,8-7-25,-8 7 87,5 7-50,-5-7-2,3 21-40,-3-4-19,-2 2-47,-1 5-21,1 2-22,-3 5-14,-4 29 33,4-31-120,1-2-15,2-1-52,-1-3-42,1-5-103,1 1-48,-1-4-50,1-1-37,1-3-12,0-11-10,4 16-17,-4-16-31,10 2-365,-10-2-319</inkml:trace>
  <inkml:trace contextRef="#ctx0" brushRef="#br0" timeOffset="19689.5123">29294 7553 538,'7'-8'694,"-2"1"-153,-5 7 17,10-10-149,-10 10 15,6-9-100,-6 9 13,7-8-89,-7 8-13,0 0-82,6-7-1,-6 7-64,0 0 9,0 0-44,10-7 23,-10 7-38,0 0 20,8-4-37,-8 4 32,0 0-35,12-6 25,-12 6-35,19-15 25,-12 7-6,0 2-41,1-2 27,-2 1-28,-1 0 34,-5 7-26,9-11 27,-9 11-32,7-8 26,-7 8-38,0 0 34,0 0-31,0 0 42,-6 10-30,-6 9 19,4-7-18,-1 2 0,2-1-1,0 1 11,1-2 1,1 2-7,0-1-12,1-3-20,1 1-25,3-11-32,-1 17-32,1-17-14,1 12-32,-1-12 17,9 6-103,-9-6 22,14-3-100,-5 0 44,4-3-25,-1-3 38,2-2 5,1-4 25,4-3 32,-1-3 23,5-6 19,1-2-21,-3-6-29,2 4 158,-1-1 152,17-22 421,-23 33-92,-4 6-67,-1 0 22,-2 2-99,-1 4 20,-2 0-90,-6 9 95,13-7 8,-13 7 16,0 0 2,7 13-40,-7-1-45,0 1-27,-1 5-34,-4 30 60,1-18-139,0 2-21,-2 1-54,1-1-52,0-1-102,1 0-62,0-2-164,2-2-130,-1-2-140,-3-6-754,5 0-983</inkml:trace>
  <inkml:trace contextRef="#ctx0" brushRef="#br0" timeOffset="20712.8139">30406 7149 276,'0'0'730,"0"0"-249,0 0-52,0 0-73,0 0-72,-8 7-40,4 2-29,0 0-17,-1 5-20,1-2-28,-2 12 74,1-12-138,4 1-6,-2-2-2,2-1-42,1-10 58,0 19-37,0-19 74,2 16-46,-2-16 59,8 10-49,-8-10 17,10 5-46,-10-5 24,15-2-50,4-8 48,-10 2-39,1-3-51,-1 0 31,-3-2-30,2-2 40,-2 1-33,-3 2 7,-1 2 22,0 0-36,-2 10-4,-3-14-2,3 14-4,-11-7-1,11 7 30,-22 5-36,6 5 33,-1 3-27,-3 8 22,-3 3-25,3 3 32,1 3-22,5-3 21,3-1-34,1 0 35,4-3-33,2 0-7,2-1-15,2-4-33,5 0-41,7 15-188,-3-22 62,2 1 9,3-6-113,2-1 34,2-3-43,2-2 14,5-6 21,3-1 14,3-5 43,5-6 50,1-3 50,6-10 8,1-7 30,0-4 4,40-52-50,-43 47 202,-2 0 149,-6 5 105,-8 9 59,-3 4 50,-5 8-6,-1 1-28,-4 5-83,-2 4 17,-3 0-110,0 2 28,-7 9-56,0 0 59,0 0-49,0 0 27,-1 22-39,-7-2 10,-2 5-36,0 4 3,-2 4-26,3-3-12,-2-1-25,3 0-6,-1 0-20,2-1 1,1 0-14,-1-5-1,3-1-7,0-3-5,-1 11 13,4-17-20,-2-1-4,3-12 6,-1 18-1,1-18-19,0 0-22,2 11-22,-2-11 6,0 0-53,7-5-12,-7 5-58,5-19 58,-4 9-42,0-2 76,-1-8-81,0 20 69,-2-18 64,2 18-51,-5-15 63,5 15-54,-11-6 63,11 6-47,-15 1 57,7 3-51,-3 0 60,0 5-57,0-2 60,2 4-55,0-1 53,1-1-53,3 0 61,0 0-61,3 0 58,2-9-52,-2 14 58,2-14-69,4 12 45,-4-12-65,12 6 46,-12-6-10,20 0-3,-7-3-2,3-3 4,-1 1 1,25-14-11,-17 5 32,1 0-6,-1 0 3,-1-2 18,-5 3 31,0 1 29,-2 1-42,-2 4 56,-2-1-80,-2 2 44,-9 6-60,15-6 57,-15 6-48,10 4 63,-2 9 41,-6-3-82,0 1 32,1 1-46,0 2 37,-1 2-45,1-1 35,0 2-38,0-2 35,2 0-39,1 0 28,0-1-31,0-1 33,2-1-36,-1 0 28,12 7-58,-7-10-25,3-4 57,-2 1-55,3-1 45,-2 1-30,1 1 60,-1-2-83,0-1 10,-4 0-128,0 1-28,-10-5-96,15 7-119,-15-7-155,4 9-341</inkml:trace>
  <inkml:trace contextRef="#ctx0" brushRef="#br0" timeOffset="21625.3712">27568 10249 619,'7'-8'531,"2"1"-152,-4 0 9,-1-1-82,-4 8 52,6-16-64,-6 16 3,1-14-7,-1 14-11,0-13-75,0 13 4,-5-16-78,5 16 4,-8-13-60,8 13 13,-10-12-50,3 4 44,7 8-45,-10-6-38,10 6 34,-11-3-47,11 3 33,-16 2-6,6 1-9,-5 5 7,-3 0 2,0 4 8,-3 5 8,-4 5 16,-1 3 7,1 1-8,-24 29 34,26-29-46,6-3-4,2-1-5,4-3-6,1-1 2,2 0-1,2-3 4,6 0-5,0-3 13,4 0-1,4-2 6,5-2-2,3-3-6,3-2-6,6-3-3,4-3 1,3-3 2,1-2-8,3-5 2,-2-2 0,-3-5 2,-2-2-6,-4-2 0,-6 2 0,-4 0 18,-1 1 16,-5 2-1,-5 1-18,-2 1 15,-6-14-2,-2 17-36,-3 1-15,-1 2-75,-1 3-50,-2 2-126,-1 3-94,3 3-55,-3 4-129,3 3-76,3 2-420,-2 1-652</inkml:trace>
  <inkml:trace contextRef="#ctx0" brushRef="#br0" timeOffset="21966.3723">29480 10131 847,'26'-16'628,"-5"2"-115,-4 2-34,-1-1-144,-3 0-32,-2 4-27,-2-1-32,-4 2-22,-5 8-30,4-10-25,-4 10-22,0 0-58,-10-3 38,-9 20 82,6-4-115,1 3-20,-3 5-15,4 2-15,-2 2 18,6 1-32,0-4 24,4 2-23,0 0 10,3-5-13,5 3 23,0 0-15,3-5 13,1 0 15,21 7 82,-11-16-82,3-2-3,-2-6-5,3 0-12,2-2 29,0-5-8,4-3 21,-3-3 3,-2-3-18,1-8-13,-4-4-20,-3-2-25,-5 2-13,-7-2 4,-7-18-62,-7 26-47,-7 0-87,-4 5-108,-7 3-123,-7 5-119,-6 3-193,-8 1-502,-4 2-849</inkml:trace>
  <inkml:trace contextRef="#ctx0" brushRef="#br0" timeOffset="22396.4727">27756 10171 35,'-12'-10'580,"12"10"-159,-7-12-92,7 12-48,-6-14-28,6 14 2,-2-20-42,4 8-31,0 0-22,2-2-20,0-1 34,3-4-77,2-1 48,4-4-64,1 0 52,8-6-52,4 0 54,3 0-48,13-5 45,6 3-61,70-31 93,-50 34-57,4 5-68,4 3 44,1 2-65,4 5 42,4 2-53,1 6 40,2 5-55,-2 4 59,0 6-62,-2 6 56,-6 0-57,-6 6 67,-5 1-36,46 26 108,-67-21-66,-10-5 11,-4-1 6,-8 2 15,-5-4-22,-8-3 13,1 2-29,-6-4 11,-2 1-10,-2 1-11,-2-4-34,-1 1-61,-1-1-110,-2 0-149,-5 0-113,-1-2-227,-3-2-574,-3 0-831</inkml:trace>
  <inkml:trace contextRef="#ctx0" brushRef="#br0" timeOffset="22854.4566">27631 10473 324,'0'0'423,"0"0"-42,0 0-131,0 0 68,0 0-83,0 0 43,16 8-107,-7 1 41,5 4-71,1 1 48,6 5-86,6 7-3,5 1 6,7 7-6,4 0 2,4 1-11,54 29 128,-47-33-114,4-4 66,3-2-69,4-4-9,2-3 4,6-5-15,-2-3-2,3-7 14,-8-3 21,10-5 15,2-4 14,-5-4-4,-2-4 4,-3-4 26,52-32 137,-69 19-196,-5 0-10,-7-3-4,-5-2 28,-10 4 38,-3 0-10,-4 2 12,-3 8-20,-4 0-3,-4 3-53,3 4-2,-4 4-79,-1-1-97,0 4-133,-2 2-148,-2 9-195,0 0-100,0 0-208,0 0-500,-15 1-972</inkml:trace>
  <inkml:trace contextRef="#ctx0" brushRef="#br0" timeOffset="29666.2385">27328 10294 511,'0'0'368,"0"0"-61,0 0-31,0 0 280,0 0-264,0 0-8,0 0-7,0 0 9,-11 0-53,11 0 55,0 0-62,0 0 27,0 0-46,0 0 6,0 0-35,0 0 8,0 0-29,0 0-1,4-16 109,-4 16-166,2-15-18,1 3-22,-1 0-12,0-5-18,0 1 2,3-6-1,-3-2-14,0-1 3,-1-7-13,3-2-32,-2-3-29,0-6 22,0-2-30,3-49-70,-3 50 94,-4-1-22,2 8 40,-2 1-26,-1 4 31,-3 2-29,1 7 28,-4 1-48,-2 3 10,-2 4-47,-5 7 62,1 4-44,-4 4 65,-9 9-43,-44 25-2,38-8 63,-6 9-49,3 2 57,3 2-45,5 2 47,6-5-45,3 1 9,4-1 5,5 1 51,1-2-54,7-4 50,1-3-41,4-1 52,4-2-46,5 1 43,1-1-49,3-4 48,3-2-45,1-5 50,2-2-51,3-2 47,0-2-49,-1-2 36,4-2-60,-1-1 5,-4-2-146,1 0-49,2-2-60,-4 0-83,20-5-1119,-22 1-132</inkml:trace>
  <inkml:trace contextRef="#ctx0" brushRef="#br0" timeOffset="29849.2401">27204 10067 259,'0'0'415,"0"0"-112,0 0-21,-8-7-118,8 7 39,0 0-56,0 0 90,0 0-61,2 12 53,-2-12-75,6 14 27,-2-4-35,1 4-33,2-1-21,-2 3-22,-1-1-12,2 1-14,-3-1-15,1 1-3,-1 0 11,-1 2 88,-7 0 4,-2 3-18,-30 31 0,10-24-120,-12 4-176,-6 0-234,-8-3-589,-3-3-611</inkml:trace>
  <inkml:trace contextRef="#ctx0" brushRef="#br0" timeOffset="34238.5419">8482 6970 545,'0'0'348,"-15"-3"16,15 3-114,-14-5 70,14 5 22,-11-6 1,11 6-57,-10-7 49,10 7-60,-14-9 252,14 9-304,0 0-76,-8-4 4,8 4-83,0 0 18,0 0-68,0 0 41,0 0-61,0 0 39,0 0-43,0 0 52,18 4-1,2 2 27,11 1 11,73 2 79,-25-8-97,10-2-22,2-2-40,6-3-176,3 2-114,-5 2-381,-4-5-633,-5-2-904</inkml:trace>
  <inkml:trace contextRef="#ctx0" brushRef="#br0" timeOffset="35370.542">11491 6880 941,'0'0'498,"0"0"-96,0 0-50,0 0-29,0 0-11,0 0-41,-12-1 44,12 1-46,0 0 28,0 0-53,0 0 3,-7-6-63,7 6 8,0 0-49,0 0 113,0 0-150,0 0-45,0 0-1,0 0-38,0 0 4,0 0-27,0 0 24,8 5-23,4 2 31,9 1-15,19 3 7,9 0-21,20 1-135,17-3-157,108 5-1722,-88-8-567</inkml:trace>
  <inkml:trace contextRef="#ctx0" brushRef="#br0" timeOffset="36945.6754">3285 7761 170,'0'0'357,"-11"5"-97,11-5 245,-13 2-249,13-2 12,0 0 12,-16 0-4,16 0-22,0 0-14,-17-2-16,17 2-20,0 0-19,-16-2-58,16 2 31,-12-3-46,12 3 71,0 0-43,-17-3 166,17 3-175,0 0-56,0 0 14,0 0-59,0 0 27,-12-1-53,12 1 46,0 0 17,17 6 23,-3-4-18,8-1 15,12 2-28,15-2 3,11-2-27,112-10-29,-75 3-191,5-1-148,22-3-278,-23 3-752,-6-1-963</inkml:trace>
  <inkml:trace contextRef="#ctx0" brushRef="#br0" timeOffset="42719.6696">11152 7832 275,'0'0'534,"-5"-11"-44,5 11-136,-4-8 14,4 8-88,0 0 21,-4-11-69,4 11 44,-2-9 141,2 9-222,0 0-6,0 0-6,0 0-14,-1-11-14,1 11-22,0 0-30,0 0-16,0 0 16,0 0-12,0 0-9,0 0-9,0 0-8,2-11-11,-2 11 20,0 0-40,14-2 1,-14 2 2,24 0 2,-4 1-1,9-1-5,12 1 0,12 1-1,10-2-6,16 0-3,4-2-20,8 0 16,8 1-4,3-2-2,103-1 9,-107 1-25,-1 1 12,-7 0-15,-6 0 15,-6 0-2,-16 1-2,-3-1-2,-7 2 1,-10-1-1,-5 1 0,-8 0 6,-2 0 5,-7 0 4,0-1-4,12 0 7,-19 1-49,-13 0-70,22-2-125,-22 2-199,11-3-167,-11 3-821,0 0-1014</inkml:trace>
  <inkml:trace contextRef="#ctx0" brushRef="#br0" timeOffset="43813.6725">3018 8582 324,'0'0'570,"0"0"-136,0 0-100,0 0-39,0 0-28,0 0-11,0 0-8,1-10-10,-1 10-8,0 0-14,0 0-3,-1-12-59,1 12 50,0 0-70,0 0 38,1-14-83,-1 14 27,0 0-72,0 0 39,0 0-14,2-12-76,-2 12 48,0 0-55,0 0 53,0 0-59,18 1 60,-18-1-54,25 5 44,-6 0-48,7 0 40,8 2-42,10 1 52,5-1-34,3 2 36,91 8-22,-63-7-36,1 0 54,6-4-54,6 2 56,4-3-48,11-1 59,26-3-15,6-1 34,2-2-27,1-1 8,5 1-3,3-4 24,0-1-30,1 0 8,152-10 64,-155 5-45,-1 2 4,-2-2-8,-6 0 11,-6 0-5,-7-3 25,-27 4 5,-7-1 1,-3 0-1,-10 2-16,-9 1-10,-18 3-11,-6-2-9,-12 4-12,23-5-11,-39 5-147,-1 3-207,-18 1-254,13-3-307,-13 3-507,-12-4-1003</inkml:trace>
  <inkml:trace contextRef="#ctx0" brushRef="#br0" timeOffset="48227.9602">3564 7152 5,'0'0'329,"0"0"-109,0-15-35,0 15-57,0-11 6,0 11 117,-1-17-147,1 17-8,-1-12-12,1 12 13,-3-13 2,3 13 17,-4-13 22,4 13 7,-3-14-13,3 14-23,-7-11-29,7 11-18,-10-11-16,10 11-10,-20-15 12,20 15-35,-19-9-3,7 7-6,-1 0 1,1 1-5,-3-1 0,0 2-5,-4 2 2,1 1 2,-1-1-2,1 1-1,-1 1 19,-2 2-22,1 1 10,-22 9 3,21-6-18,1 2 20,-2 2-19,-1 1 25,3 2-27,-3 0 28,3 3-10,1 1-2,-2 1 1,0 3-3,4-2-1,1 2 2,1 0-3,1 0 2,2 2 1,1 0-21,2 1 24,2-1-21,2 2 22,1-6-23,2 5 26,1-3-21,4 1-4,-1 2 21,2 2 16,2 1-25,2 0 23,3-2-28,0 0 24,20 32 5,-12-31-23,-2-7 24,7 1-4,1-3 30,0-2-2,2-5 39,0 1-6,3-7 23,2-1-18,3-1 7,0-4-20,1-3 28,2-4-25,7-3 13,47-19 61,-39 5-91,-2-2-10,0-2-54,-4-3 85,-2-2-5,-3-4-14,-3 1-2,-3-4-4,-10 6 7,-2-4 25,-2 0-15,-5-3-15,-3 0 15,-3-1 45,-4-34 82,-9 41-132,-8-5 17,-4 4-51,-8 2 25,-6 6-50,-6 1 31,-8 6-48,-6 5 37,-4 4-54,-2 6-18,-6 9-132,-12 5-56,2 8-128,2 6-184,-63 34-2529</inkml:trace>
  <inkml:trace contextRef="#ctx0" brushRef="#br0" timeOffset="54766.4361">12688 9578 223,'0'0'641,"-11"-6"-135,11 6-73,-10-8-59,10 8-56,-8-7-47,8 7-35,-5-10-33,5 10-85,0 0 22,0-12-81,0 12 37,7-8-70,1 4 40,4-1-63,3 2 51,4 3-67,1 3 55,4-1-12,-1 5-2,2 3-7,0 3-4,0 3-3,-5 1-8,0 5 1,-5-1 3,10 28-1,-18-25-57,-2 0 60,-1-2-50,-2 2 56,-4-4-50,0-1 73,-3 3-36,3-5 35,-3 0 45,1-3 45,0-2 63,-1-2 26,1 0 59,0-2 9,-2 2 190,6-10-309,0 0-48,-13-6-23,13 6-20,-6-21-33,6 5-18,4-8-41,0 0-5,3-7-13,3 1 4,3-3-39,2 1 1,3 1-74,1 0-6,23-24-389,-22 35 178,-2 3 2,2-1-75,-3 5-46,0 1-45,1 1-400,-2 2-492</inkml:trace>
  <inkml:trace contextRef="#ctx0" brushRef="#br0" timeOffset="54958.4341">13527 9554 275,'0'0'774,"0"0"-197,0 0-129,0 0-90,6 7-77,-6-7-41,0 0-33,0 0-42,9-2-34,-9 2-76,20-8 41,-7 3-21,3-1-13,4-2-17,5 1-8,2-3-23,4 1-99,-1 2-43,-1 1-95,31-8-565,-35 11-38,-2-1-363</inkml:trace>
  <inkml:trace contextRef="#ctx0" brushRef="#br0" timeOffset="55106.4335">13679 9794 798,'-9'9'604,"2"-2"-90,7-7-151,-9 9-41,9-9 107,0 0-300,0 0 24,16-1-31,-2-3-26,1-3-55,5 1-93,3-2-100,4 1-130,3-4-162,-1 1-390,-1-2-372</inkml:trace>
  <inkml:trace contextRef="#ctx0" brushRef="#br0" timeOffset="55520.4381">14524 9448 1322,'0'0'741,"0"0"-133,0 0-197,0 0-49,0 0-124,3 9 1,-3-9-96,0 0 20,0 0-81,0 0 30,0 0-66,12 5 40,1-7 12,-13 2-88,19-3 46,-10-1-57,5-1 50,-1 0-60,1-2 34,-1-3-57,3-1 28,-3 0-70,0-4 44,-1 0-57,-3-1-6,2 0 62,-4 0-45,-1-13 0,-5 16 78,-2 0-48,-3 0 62,-2 2-37,-4-1 57,-1 4-43,-3 1 55,1 2-55,-6 5 54,0 2-46,-3 2 5,-5 6-12,3 3 16,-1 4-13,-29 41 80,28-24 0,0 2-65,5 3 43,3 0-55,2-2 48,3-1-57,7-7 62,3-1-60,1-3 36,4-2-26,1 0 57,3-1-55,5-3 5,1-2 4,22 12 6,-15-20-4,4-2-127,1-2-37,1-2-167,1-5-81,-1 0-107,5-4-509,-3-3-621</inkml:trace>
  <inkml:trace contextRef="#ctx0" brushRef="#br0" timeOffset="55738.429">14919 9540 480,'-5'6'710,"5"-6"-181,0 0-104,0 0-71,0 0-46,0 0-15,0 0-55,0 0 31,0 0-90,13-2 15,-13 2-90,38-12 87,-18 6-93,2-2-87,2 1 12,5-1-127,-1-2-38,4 1-172,-2-1-60,0 1-89,1 0-479,-2-2-524</inkml:trace>
  <inkml:trace contextRef="#ctx0" brushRef="#br0" timeOffset="56036.4349">15361 9263 271,'0'0'581,"0"0"-153,-7-6-108,7 6-71,0 0-49,0 0-43,0 0-33,-8 9-2,8-9 72,-2 18-80,2-7 27,0 6-61,2 1 57,-1 3-10,1 0-24,3 1-13,-1-1 1,0 0-3,3-1-9,0-2 7,0 1-52,-1-4 48,2-3-55,-2 3 68,3-4-32,-1-2 86,6 4 144,-14-13-189,16 3 22,-16-3-55,18-7 23,-10-2-49,1-2 19,-2-5-49,3-3 1,-3-2-1,0-3-7,-1 0-3,0 0-22,-1 2 28,0 1-5,1-13-32,-3 20-56,0 3-108,0-1-65,-3 12-179,2-16 9,-2 16-46,7-8-530,-7 8-602</inkml:trace>
  <inkml:trace contextRef="#ctx0" brushRef="#br0" timeOffset="56209.4386">15866 9399 450,'27'0'1003,"-15"-5"-684,4 4 54,0-4-47,0 0 47,1-1-83,2-2-28,0 1-56,1-2-43,0 3-33,1-2-40,1-1-69,0 1-75,1 1-77,-3-1-76,0 0-91,0-1-35,-1 2-46,-3 0-443,0-3-359</inkml:trace>
  <inkml:trace contextRef="#ctx0" brushRef="#br0" timeOffset="56439.4376">16118 9070 360,'0'0'608,"-16"-2"-156,16 2-105,-13 6-70,7 1-91,-1 1 43,-5 14 147,5-7-245,2 6-2,0 1 105,0 2-83,1 1 24,2 1-77,-1 4 24,3-2-64,-1 6 40,2-2-66,1 0 50,0 1-66,1 1 45,3-3-62,3 22-58,-4-28-31,1-3-111,3-1-23,-3-4-110,2 0-26,-2-5-92,2-4-341,-8-8-314</inkml:trace>
  <inkml:trace contextRef="#ctx0" brushRef="#br0" timeOffset="56721.4345">16296 9218 498,'11'-15'561,"2"1"-123,-1 1-74,1 0-54,-2 3-43,0 0-42,1 2-40,-1 1-37,-2 1-26,2 2-27,-1 2-24,-10 2-57,21 3 65,-2 11 54,-12 0 1,-1 2 26,-3 6 25,-2 4 5,-3 6-5,-2 1 2,-2-2 7,2 1-67,0-8-1,2 1-43,0-2 17,1 2-35,0-6 11,2 0-28,8 13 119,1-15-65,3-4-15,6-2-7,4-3-16,7-2-15,6-5-11,5-2-38,9-8-60,3 1-111,9-9-198,-3-2-151,-2-3-153,-4-1-647,-15 3-923</inkml:trace>
  <inkml:trace contextRef="#ctx0" brushRef="#br0" timeOffset="57318.4321">13102 9204 86,'-10'-9'256,"2"3"-74,1-1-36,0 0-22,-4 0 16,2-1 9,-2 3 8,1-2-9,-1 2 13,3-2-19,-2 2-8,-1 0-31,2 0-1,-2 1-9,11 4-8,-16-6-17,16 6-23,-16-2-7,16 2 2,-19 12-41,9 3 80,-3 9-50,-3 11 85,0 9-33,-2 19 41,1 5 19,0 8-21,-1 1-66,-8 77 73,16-80-52,4-6-61,1-1 46,1-14-60,4-2 46,-2-2-54,4-3 51,-2-3-53,2-6 51,0-2-51,0-3 54,1-8-63,-1 0 33,0-5-69,3 10-1,-1-20-31,-4-9-120,0 0-74,0 0-18,9-11-42,-8-6-366,1-9-214</inkml:trace>
  <inkml:trace contextRef="#ctx0" brushRef="#br0" timeOffset="57986.4556">12836 9200 537,'1'-20'519,"1"2"-120,-2 5-86,2 0-63,-2-9 138,0 10-218,0 12-3,2-15-19,-2 15-29,2-14-22,-2 14-23,2-12-13,-2 12-13,7-8-7,0 1-10,4 0-5,5 1-7,4-3-2,9 0-3,57-18 10,-26 10-16,5-2-1,8-1 1,9-1 0,27-6-6,6 0 3,6-1-2,7 2 1,6 0 9,8-1-1,8 1-9,6 1 0,5-1-52,6 0 56,1 1-50,7 0 49,-2 0-51,-3-1 54,-4 1-54,-6 1 56,-7-1-1,-7 2-4,-12 0 0,-8 2 7,-9 1-7,-26 4-5,-6 1 0,-8 1-3,-8 0 7,42-9 20,-69 10 8,-4 2 15,-7 1 13,-5-2 19,-4 2 22,-3 1 14,-3-1-4,-2 2-4,-3-1-11,0 2-1,0 0-48,-3 2 38,-2-1-63,-6 6 35,19-12-37,-19 12-57,10-4 46,-10 4-11,0 0-3,12 4-1,-12-4 7,6 20-48,-4-4 54,-2 8-43,-1 12 53,-2 12-41,-4 15 58,-1 7-58,-2 7 58,-2 5-48,1 5 52,2 2-46,3 2-7,2 2 28,4-2 40,2 0-53,6-4 62,-1-2-65,2-3 50,1-5-54,-1-3 2,1-7 4,-1-4-22,1-12 38,6 40 19,-7-52-18,-1-9 2,-2 0 21,-1-7-22,0-3-3,0-2 5,-1-4 13,0 0 24,-2-3 21,0 1 15,-2-12-3,2 17-9,-2-17-32,0 0-8,-5 20 48,5-20-78,-12 5-15,-1-3-62,-10 0-24,-14-2 39,-15 3-29,-11-2 38,-22 3-21,-11-2 41,-10 3-24,-36 1 55,-11 2-1,-13 2 18,-12 3 11,-266 25 142,191-12-89,-8 3-26,-2 3 39,0-1-33,6 3-11,12-2-4,14-1-37,56-5-27,15-4-93,21-3-128,19-1-161,29-4-310,14-7-651,19-5-953</inkml:trace>
  <inkml:trace contextRef="#ctx0" brushRef="#br0" timeOffset="58652.4349">12458 9085 132,'0'0'689,"0"0"-189,-10-4-119,10 4-77,0 0-60,0 0-51,-13-1-41,13 1-35,0 0-72,0 0 36,-13 2-65,13-2 47,-4 8-43,4-8 57,-6 15-62,6-15 52,-2 21-58,2-21 7,1 22-1,2-10-3,1 0 2,2 2-3,2-2 62,18 8 112,-8-11-99,6-4 22,5-5-13,9-2-26,11-10 15,14-7-7,4-8 40,3-7-63,13-12 29,-7-5-59,-1-2 44,-19 5-70,-2-2-19,-9 3-131,36-40-415,-57 55 44,-4 6-426,-8 4-532</inkml:trace>
  <inkml:trace contextRef="#ctx0" brushRef="#br0" timeOffset="67827.4819">17559 9410 38,'0'0'649,"0"0"-198,0 0-111,-1 10-78,1-10-54,0 0-49,0 0-39,0 0-28,0 0-25,0 0-18,4 12-11,-4-12-13,0 0-1,6 11-8,0 3 1,-1-4-11,1-1-5,1 3-1,-1 1 6,2-1-7,1 1-1,1 2 7,0-1 3,2 2 0,0-4 3,1 2-2,1-3 16,2-1 53,4-3 39,2-5-6,5-3 80,9-7 11,8-7-53,12-10 34,2-6-47,2-5 40,-1-3-70,-1-2-13,-3-2-18,-4 3-15,-7 2 25,-5 4-52,-10 7 40,-4 5-58,11-7-229,-25 20-109,-3 2-131,-8 7-91,0 0-389,0 0-509</inkml:trace>
  <inkml:trace contextRef="#ctx0" brushRef="#br0" timeOffset="77607.7449">21303 9685 425,'0'0'427,"-1"-14"-53,1 14-78,-3-14-23,3 14 20,-2-14-13,2 14-37,-8-18 169,8 18-254,-5-11-40,5 11-28,0 0-32,-5-10-11,5 10-14,0 0-9,0 0-10,0 0-3,-11 1-3,11-1 0,-8 8 0,8-8 1,-5 12-8,5-12-1,-4 11 1,4-11 7,-1 10-7,1-10 1,0 0 0,0 15 4,0-15 5,0 0 3,5 9 6,-5-9 1,0 0 1,11 2 0,-11-2-2,11-4-1,-3-6 11,-8 10-18,8-9 7,-8 9 9,5-10-2,-5 10-4,0 0-8,0 0-10,-1-13-8,1 13 4,0 0-3,-12-4-1,12 4-3,0 0 2,0 0-4,-17 3-2,17-3 8,0 0-4,-9 6-9,9-6-2,0 0 2,0 0 6,0 0 7,0 0 4,0 0 5,0 0 2,10 5-1,-10-5 3,10-5 0,-10 5 2,10-7 4,-10 7-6,10-7-2,-10 7-3,7-9-2,-7 9 0,0 0-4,5-9 5,-5 9-8,0 0-1,0 0 3,-3-10 0,3 10 1,0 0-4,0 0 0,-5-8-8,5 8 5,0 0 2,0 0 0,0 0-1,0 0-2,0 0 4,0 0-19,0 0 15,0 0 1,0 0-10,0 0 8,0 0-4,0 0 4,0 0-3,-4 12-2,4 2 10,-1 1 13,0 8-16,-3 4 6,0 8 4,2 8-49,-1 3 65,1 2-54,0 1 65,2 4-70,2 1 68,-2 1-13,2 0 6,1-4-16,-1 2 1,2-3-8,1-3-45,-1 2 90,1-1-47,-1-4 42,1-3-58,-1-7-1,2-1 11,-1-1 61,1-3-56,-2-4 52,1-2-58,-1 0 51,-1-5-57,5 14 42,-5-19 19,-1-1-53,-2-12 62,4 19-7,-4-19 89,3 16-25,-3-16 24,2 10-13,-2-10-25,0 0-14,0 0-20,0 0-13,0 0-24,0 0 15,0 0 18,0 0-38,0 0-30,0 0 29,0 0-22,0 0 15,-9-4-25,9 4 32,0 0-33,0 0 24,-6-6-27,6 6 26,0 0-25,0 0 30,-9-6-32,9 6 30,0 0-31,0 0 26,0 0-24,0 0 21,-9-7-32,9 7 32,0 0-12,0 0-2,0 0-3,-11 7-2,11-7 11,-9 11-1,4-3-1,0 1-1,-6 12 3,3-10 34,2 1-37,1 0 47,1-1-63,0 0 46,1-1-51,3-10 48,-2 18-58,2-18 48,-1 13-46,1-13 56,5 10-47,-5-10 41,0 0-62,21-1 0,-11-5 51,1-2-49,-3-4 18,2 0-71,-2-1 21,0-2 11,-3 1 14,1 0 19,-2 0 9,-3 2 48,-2-1-55,0 4 63,-2-2-39,-1 0 59,-2 3-64,0 1 49,-2 1-56,0 0 50,-3 4-56,11 2-2,-18 0 12,7 2 3,1 1-2,1 4 3,-2 0 0,3 2 2,2 0 0,0 0 51,0 0-56,4 11 35,2-20 17,1 15-62,-1-15 55,6 15-53,-6-15 58,12 11-45,-12-11 57,19 3-53,-19-3 51,24-2-54,-9-3 53,-1-2-50,1-1 8,-4 0 2,10-14 31,-14 10-11,-3 2-1,0-2 0,-2 1 53,-2 11-53,-1-17 43,1 17-63,-6-17 44,6 17-61,-12-10 46,12 10-59,-16-4 10,16 4-3,-19 3 1,19-3 1,-16 4-9,16-4 5,-12 6 0,12-6-3,-10 5 13,10-5-1,0 0 1,-4 10-3,4-10 15,0 0 1,5 8 5,-5-8 7,0 0 1,12 4 8,-12-4 70,9-4-63,-9 4 19,3-8-9,-3 8-6,2-14-14,-2 14-7,-4-11-22,4 11-65,-7-11-45,7 11-153,-8-4-3,8 4-113,-13 3-38,7 3-63,-2 6-1508</inkml:trace>
  <inkml:trace contextRef="#ctx0" brushRef="#br0" timeOffset="78918.7442">23310 9898 796,'7'-6'622,"-1"-1"-159,-6 7-7,8-11-125,-8 11 20,5-10-94,-5 10 4,3-10-101,-3 10 17,-1-10 10,1 10-153,0 0 41,-13-4-66,13 4 39,0 0-61,-13 4 48,13-4-56,0 0 46,-10 8-53,10-8 53,0 0-58,-7 9 60,7-9-50,0 0 61,7 13-14,-7-13-32,13 2 53,-13-2-54,23-3 53,-11-2-56,3-2 49,-2 1-61,1-2 48,-4-1-45,0-1 43,-3 0-52,-1 0 47,-4 1-55,-2 9 55,0-13-58,0 13 54,-11-11-3,11 11-50,-18-3 53,6 2-46,-1 2 49,0-1-53,2 3 57,0-1-62,-1 2 55,12-4-59,-15 5 59,15-5-50,-10 3 62,10-3-24,0 0-14,0 0 44,0 0-54,16 0 59,-4-3-58,-1-4 54,2 0-53,2-1 55,-1-3-54,0 1 49,-3 1-36,0 1 72,-2 1-49,-2 0 44,4-4-20,-11 11-58,8-7 43,-8 7-53,0 0 46,0 0-52,-15 13 50,4-2-49,-5 9 51,-4 7-50,-6 5 53,-4 10-46,-3 7 25,-2 3 36,-1 5-54,1 3 46,0 1-51,0-1 51,1-1-50,1-2 50,2-1-54,0-3 53,2 0-47,3-5 2,0-1 6,5-9 3,2 1 0,-1-2 44,-1-1-46,4-4 47,-20 31-20,23-40-33,1 1 48,-2-2-53,4-5 51,0 2-50,0-3 57,2-4-58,-1-1 41,3 2-37,-1-2 55,2-3-56,0 0 53,1-2-52,5-6 66,-16 20 16,16-20-35,-7 8 56,7-8-41,-10 9 40,10-9-40,-8 6 28,8-6-44,-9 6 32,9-6-38,0 0 35,-12 5-29,12-5 37,0 0-22,-11 4 23,11-4-25,0 0 16,-9 3-29,9-3 18,0 0-25,0 0 10,0 0-19,0 0 15,-13 1-24,13-1 20,0 0-28,0 0 18,0 0-24,0 0 17,0 0-22,-12 2 1,12-2 21,0 0-21,0 0 19,0 0-23,0 0 25,0 0-24,0 0 27,0 0-26,0 0 24,0 0-31,0 0 33,0 0-27,0 0 26,0 0-28,0 0 9,0 0 15,0 0-19,0 0 28,0 0-29,0 0 26,0 0-24,0 0 27,0 0-22,8 6 29,-8-6-20,0 0 19,13-4-42,-13 4 26,15-5 23,0-5 2,-5 3-23,-3 1 0,0-1-12,-1 0 14,2 0 3,-8 7-1,7-10-3,-7 10-3,7-7-6,-7 7-6,0 0-7,0 0-1,0 0 6,0 0 15,-13 6-17,7 1 22,-2 0-32,3 1 25,0 1-26,0-2 22,1 3-14,1 0 28,3-10-26,0 18 24,0-18-28,8 12 32,0-6-18,2-4 19,5-1-34,21-7-15,-16-1-5,1-1-8,0-1 11,-3-3 9,-1 0 8,-2-1 5,-5-2-4,-2 1 4,-2 0-2,-5 1-13,-1 1 21,-5 1-12,-1-2 18,-3 5-8,-14-6-7,11 9 7,0 1-34,2 2-75,1-3-100,9 5-22,-13-2-110,13 2-9,0 0-87,0 0-153,0 0-256,6-12-402</inkml:trace>
  <inkml:trace contextRef="#ctx0" brushRef="#br0" timeOffset="79510.7531">23362 10130 187,'-4'-13'592,"2"-1"-61,-1 4-92,-2-14 251,4 13-392,-1 0-85,1 0 11,2-1-93,-1 12 28,3-21-74,-1 10 36,1 1-71,1 3 36,2-3-61,-1 4 37,1-2-66,3 3 63,4 2-55,1-1 64,3 2-68,4 4 51,3 2-61,8 4 66,4 5-38,6 4 3,1 2 4,10 9 51,3 0-32,3 2 59,2 2-25,2 1 28,-1-1-53,0-1 29,57 25 12,-65-30-82,-12-7 32,-4-1-52,-3-3 47,-8-1-45,-1-4 42,-5 0-41,-2-2 42,-4 0-36,-1-3 46,-4 0 1,-1-2 40,0 1 0,-9-4 16,20 8 37,-20-8-93,0 0-7,0 0-23,0 0 10,0 0-19,0 0 4,0 0-22,0 0 15,0 0-22,0 0 13,0 0-19,0 0 18,0 0-22,0 0 0,0 0 0,0 0 10,-4 12 28,4-12-27,-9 14 26,2-6-33,2-1 33,-3 5-28,2 0 17,1-1-10,-3 0-4,3 0 0,0-2 4,1 1 1,1 1 2,0-4-1,3-7 4,-7 17 9,7-17-8,-4 13 0,4-13 0,-3 11 2,3-11 5,0 0 4,-2 15 2,2-15-2,0 0 3,0 0 2,0 12 0,0-12 1,0 0 10,0 0-12,2 10-13,-2-10-56,0 0-75,0 0-104,0 0-71,0 0-218,-11 7-188,11-7-396,-20 4-724</inkml:trace>
  <inkml:trace contextRef="#ctx0" brushRef="#br0" timeOffset="80001.9311">22609 11083 39,'-19'-2'722,"5"1"-170,0 0-109,1 0-53,1-1-44,-7 0 232,19 2-341,-17-3 33,17 3-91,-9-4 6,9 4-87,0 0 24,7-13-69,7 3 58,9-1-66,16-5 56,13-7-40,11 1 19,13-2 9,23-7 40,8 4-11,6 1 35,4 1-34,11 0-5,2 3-23,7-1-17,1 3-13,-3-1-8,-4 1-2,-6-1 12,-9 2 19,-25 4 24,-7 0-1,-8 2-7,-9-1-14,29-4 108,-62 10-85,-3 2-4,-7 0-11,-5 1-15,-3 2-16,-2-1-17,-4 1-14,-10 3-40,9-5-66,-9 5-89,0 0-71,0 0-169,-16 7-116,8-2-184,-21 17-3484</inkml:trace>
  <inkml:trace contextRef="#ctx0" brushRef="#br0" timeOffset="80700.9263">25415 12047 146,'0'0'597,"0"0"-159,0 0 0,0 0-74,-9-6 46,9 6-99,0 0 10,0 0-117,0 0 0,0 0-102,0 0 26,0 0-70,0 0 60,-1 14-18,0-1 55,1 5-55,-1 5 8,-2 2-37,3 3 37,-2 5 3,0 0-9,1 1 2,2-3 20,3 36 87,-2-34-133,0-2 36,-1-4-36,3-2 1,-2-1-24,0-2 0,2-4-15,-2-1 0,1-3-6,0-1 12,-1-3 4,0 0 18,-2-10 0,5 12 4,-5-12 72,10 4-86,-10-4 0,10-10 13,-10 10-9,9-12-7,-5 3 4,-1-1-3,1-2-4,-2 2-7,2-4 1,-4 3 9,1 0 0,0-1 3,-1 12-16,-1-30 55,1 30-52,0-15-28,0 15 3,-1-13-12,1 13-1,-4-10-10,4 10 2,0 0-7,-9-5 4,9 5-9,-9 5 4,9-5-20,-12 14 17,4-1 14,-1 4 2,-2 3-6,-1 7 2,0 5-3,-3 4 1,3 3 1,0 1 4,1 1-5,2 0 1,1 2 5,4-1 10,4-6-13,-2 1-12,4-1 3,-2 0 13,4 35-2,2-37 3,-4 0-2,1 0 1,1-2-3,0-1-3,1 0-13,-1-2-12,-2-4-31,2 1-43,1-1-41,0-2-62,-3-3-58,1-1-56,0-3 12,6 12-365,-6-18 224,-3-10-81,9 9-197,-9-9-297,6-9-629</inkml:trace>
  <inkml:trace contextRef="#ctx0" brushRef="#br0" timeOffset="81925.9289">25501 11855 547,'-9'-8'454,"-2"1"-164,1 3 1,-10-3 189,10 4-278,10 3 30,-19-5-90,19 5 36,-16-3-98,16 3 31,-12-2-72,12 2 53,0 0-22,-14 0-61,14 0 56,0 0-50,0 0 63,0 0-58,14 10 48,1-7-47,8 1 38,12-2-10,6-1-3,15-1 10,4-2 19,17-3-64,2-2 64,6-1-64,3-2 54,8-1-63,19-4 52,4 0-59,-2 0 57,99-11 10,-115 16-53,-3 1 71,2 0-39,-8 1 71,-4 0-61,-10 1 34,-6 3-58,-17-1 47,-5-1-66,-11 4 46,-6-2-56,-4 4 51,-4-3-50,-4 3 17,12-3 19,-20 2-10,-1 0-11,-12 1-3,20 0-3,-20 0-2,16-1 0,-16 1-3,13 0 3,-13 0-4,0 0 1,14 1 2,-14-1-9,0 0 16,0 0-9,9 4-8,-9-4 45,0 0-50,0 0 42,0 16-52,0-16 49,-3 14-53,1-6 53,-2 2-55,0 4 47,-2 0-50,2 0 58,0 0-50,2 1 50,-1 0-46,1 10 30,2-12 31,0-2-21,2 0 37,2-1-34,-3 0 32,5-2-25,2-1 28,2 0-34,2-2 20,4-1-32,-1-1 19,3-1-19,1-1 25,-4-2-33,19-6 24,-16 3 0,-3-4-27,-1 2 22,-1-4-23,-3 1 21,1 0-11,-3-1 6,-4 0-5,-4 10 2,3-15-9,-3 15-4,-3-14-3,3 14 15,-10-11-20,-6 1 7,16 10 7,-16-5-20,6 4 18,10 1-17,-19 0 19,19 0-33,-20 1 28,20-1-18,-16 3 17,16-3-14,-12 2 19,12-2-29,-10 4 34,10-4-19,0 0 21,-7 5-17,7-5 20,0 0-16,0 0 16,0 0-17,0 0 12,0 0-10,13-4 0,-13 4-2,10-6 16,-10 6-19,9-8 13,-9 8-17,10-6-10,-3-1 6,-7 7-24,9-4 10,-9 4-27,0 0 25,0 0-16,7 7 39,-7-7-22,0 14 25,0-4-26,-4 5 34,1 1-28,-3 4 9,1 3-5,-2 7 29,-6 32-14,4-23-14,0 1 3,4 3-14,1 0 24,0 3 5,2 4 16,1 0-24,1 5 25,0-1-29,1 1 27,1 11-29,0-9 27,0 0-43,1 0 25,1 64 2,-2-68-3,2 1 22,-4-2-23,3-3 31,-1-3-29,-1-1 33,1-8-23,0-2 30,0 0-18,0-3 16,0-5-17,-2-1 19,0-2-12,2 0 6,-2-6-24,0 1 20,-2-3-16,2-3 12,-2 0-15,2-2 11,0 1-13,-2-2 10,2-10-8,-2 16 5,2-16-12,-4 14 0,4-14 3,-6 11 1,6-11-4,-8 16-11,8-16 11,-7 9-10,7-9 4,-12 9-18,12-9 13,-15 8-20,6-4 12,-3-2-23,-1 2 29,-5-3-30,-1 2 26,-7-1-17,-9 2 28,-4-1-22,-60 2 7,40-3 10,-3 0 14,-17 1-20,-1-2 25,-6 0-21,-2 0 20,-4 1-32,0-1 31,0 1-19,2 0 22,0-1-17,4 3 39,3-2-8,9 1 28,-56 2 28,74 0-63,4-1 7,5 1-11,4 0 5,5 0-12,4 2 7,1-3-12,1 2 0,1-1-1,4 2 2,4-2-4,-2 0 3,0 2-5,2-2-22,-21 6-118,25-7-6,0 0-89,1 0-82,-1-1-66,2-3-169,0 1-689,-1-4-852</inkml:trace>
  <inkml:trace contextRef="#ctx0" brushRef="#br0" timeOffset="82750.9341">20833 9699 115,'-16'2'533,"1"-1"-167,15-1-42,-19 0-94,19 0-21,-14-1-60,14 1-3,0 0-38,3-16 8,11 1-34,3-5 14,11-6-29,4-3-8,7-5-6,-1-4-2,3 1-57,0-2 54,1 3-54,-3-1 38,-1 2-50,-4 6 50,-3 0-24,0 1-41,-2 1-52,2 1-36,-5 0-34,34-17-342,-31 23 180,3 3-180,-3 4 9</inkml:trace>
  <inkml:trace contextRef="#ctx0" brushRef="#br0" timeOffset="82927.9273">23076 9347 359,'23'-4'400,"-1"-3"-109,-1-2 20,0-1-112,3-4 25,5-5-97,2-2 55,1-3-32,5-2-37,9-6-23,1 0-18,3-1-41,1 2-36,3-1-111,1 3-8,58-16-298,-64 32-167,0 2-103</inkml:trace>
  <inkml:trace contextRef="#ctx0" brushRef="#br0" timeOffset="83145.9272">25090 11219 308,'24'2'720,"1"-4"-131,0-3-182,6-4-29,7-4-105,6-6 39,8-6-68,65-36 303,-55 25-320,1-1-96,4-1-27,-3 2-71,2-1-148,-3 5-146,0 0-241,-4-2-557,-1 3-676</inkml:trace>
  <inkml:trace contextRef="#ctx0" brushRef="#br0" timeOffset="86425.9294">8094 13846 338,'0'0'371,"-6"-12"-5,6 12-105,-2-13 201,2 13-244,0 0-6,2-17 29,-2 17-89,3-10 17,-3 10-83,0 0 29,4-10-75,-4 10 41,0 0-64,10-5 55,-10 5-54,13 8 61,-2-1-29,12 18 106,-9-10-62,2 7-72,1-1 49,1 2-12,-2 1-9,3-2-10,-1 0-8,1-1-6,1-2-53,0-1 62,3-2-52,2-5 63,1-5-52,1-4 66,51-16-10,-33-4-58,9-10 51,4-5-53,0-6 51,0-5-49,0-2 47,-2-2-48,-6 4 46,-5 3-54,-6 4 23,-9 9-106,-3 3-13,-7 6-142,-6 5-75,0 2-159,-6 3-411,-8 9-465</inkml:trace>
  <inkml:trace contextRef="#ctx0" brushRef="#br0" timeOffset="90600.5561">5992 10490 109,'-7'-12'339,"7"12"-79,-9-10-49,9 10-9,-13-11-12,13 11-20,-11-10 0,4 4-20,7 6-20,-13-11-21,13 11-20,-21-12 40,21 12-86,-15-5-14,15 5-6,-15-3-7,15 3-6,-19 1-2,9 2-1,-1 1-2,-1 1-4,-1 2-1,-1 3 2,0 1-4,-1 2 2,0 1 2,-15 20 4,12-14-53,4 1 62,-1-2-59,1 3 70,0 1-53,3 0-3,-2-1 59,3 3-58,2-3 65,1-1-66,-1 3 61,2 0-7,1 0 0,0 0-2,-2 25 23,5-23-20,-2-1-3,4-1-3,-1 2-1,1 1 1,1-1 5,0 0-9,3-1 6,-1 2-4,0-1-1,1-1 3,1-1 8,0 0-52,2-1 63,8 17 7,-6-19-34,1-3 45,0 0-54,0-2 50,1-1-56,1-3 57,-1 0-56,2 0 6,-2-5 3,4 3 1,-2-3 5,2-2 1,1 0 1,1-1 4,19 0 9,-17-4 32,1-1-60,0-1 49,-1 0-56,3-1 49,0-2-56,0 1 51,-3-2-55,1 1 56,-1-4-54,0 1 60,1-1-56,-3 0 62,0-1-1,16-13 59,-16 10-50,-4-1 4,1-2-15,-2 1-9,0-2 16,-1 1-43,-2-2 54,0-1-63,-2-1 50,1-2-62,-2 0 49,-1 0-56,0-2 56,-1 1-58,0 0 55,1-2-58,-3 2 55,1 0-56,-2 0 53,0 1-52,1 1 6,-1 2 55,-1-2-52,0 2 50,1 0-35,-2 1 50,1 1-42,0 0 54,-1 1-58,-2-19 63,2 19-10,-2-1-44,2 2 61,-2-2-55,0 2 50,0 0-52,0-1 45,-1 0-58,0 0 57,-1 2-52,1-2 54,-3 3-61,0-3 50,0 2-54,-10-17 87,7 17-24,0-2-60,-3 0 47,2 0-56,-1 2 48,-1-1-48,0 1 50,-1-2-52,0 4 45,0-2-53,0 3 53,-1 1-58,2 2 42,-2-1-45,-14-2-33,13 8 1,-2 4-118,-1 3-30,-3 4-105,1 2-123,-1 6-112,-3 1-427,-2 5-562</inkml:trace>
  <inkml:trace contextRef="#ctx0" brushRef="#br0" timeOffset="95934.1089">15169 12063 401,'-9'-7'565,"2"2"-160,7 5-88,-14-5-81,14 5-35,-18 4-18,9 0-34,-2 2-44,4 0-31,0 1-17,0 0-14,1-2-16,6-5-8,-7 9-4,7-9-4,-4 10 2,4-10 5,10 8 9,-10-8 33,20 0 31,0-3 26,6-2 83,4-5 77,12-6-64,13-8 9,75-49 83,-44 16-229,0-2 30,-3-2-65,-4 0-5,-4 2-42,-18 15-40,-5 2-121,-6 7-66,-12 8-146,-5 5-178,-8 8-450,-6 3-607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0:37.1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9648 5950 58,'0'0'276,"0"0"-56,-13 1-31,13-1-16,0 0 2,-14-2 1,14 2-15,-11-3-40,11 3 5,-24-6 24,24 6-109,-22-4 9,22 4-28,-24-1 19,24 1-27,-25 0 15,12 1-34,2 0 25,-3 2-26,2-1 24,0 1-29,0-2 23,2 3-24,-1 0 23,-8 3-13,19-7-12,-17 5 24,17-5-14,-12 6 12,12-6-22,-10 6 17,10-6-10,-8 9 10,8-9-18,-1 11 26,1-11-21,9 14 24,5-5-18,11 3 28,13-1-26,10 0 24,21 1-14,14-2 31,10-1-19,31-1-6,9-3 21,11 0-28,8-2 32,3-2-15,2-2 21,2-2-22,2-2 27,-7-1-9,-7-3 40,118-8 86,-165 8-96,-6 1 4,-9 2-28,-8-2 3,-19 6-35,-4-2-48,-5 3-106,-10 2-93,-5 3-136,-6-2-313,-5 3-188</inkml:trace>
  <inkml:trace contextRef="#ctx0" brushRef="#br0" timeOffset="2761.0012">11451 5977 49,'0'0'297,"0"0"-74,0 0-41,0 0 94,0 0-176,0 0-29,0 0-13,0 0-17,-6 5-12,6-5-10,0 0-1,0 0-9,4 10 2,-4-10-2,13 7 2,-5-2 1,6 2 0,7 0 4,56 10 21,-21-9-19,21-1 15,15 1-2,34-1 13,13-5-19,12 2 15,13-3-22,13-1 12,7-2-26,7 2 21,5-5-16,-5 1 12,-5-4-21,-12 3 29,144-13 44,-184 9-10,-30 4-26,-13-2 15,-10 2-30,-22 1 12,-6 2-32,-12 1 22,-8 1-40,-6 2-13,-1 1-66,-10 2-116,-2 0-339,-5 1-62</inkml:trace>
  <inkml:trace contextRef="#ctx0" brushRef="#br0" timeOffset="10041.0019">16901 5949 71,'-11'-5'287,"1"0"-47,2 0-32,-2 0-4,2-1-14,0 0-7,-1 1-36,0-3 58,0 3-16,1-3 10,-2 3-25,1-3-9,2 2-34,-2 2-11,-9-7 42,9 8-114,-2 0 1,1 1-25,10 2 8,-23-3-21,12 4 11,11-1-22,-22 3 13,12-1-24,10-2 20,-18 4-28,18-4 9,-11 4-14,11-4 21,3 14 7,9-9 1,10 2 9,13 1-13,16-2 17,20 3-18,13-4 15,10-1-17,8 0 13,6-1-14,3-1 12,18 2-45,-21-1-93,-4 2-130,-7 2-198,76 1-1149</inkml:trace>
  <inkml:trace contextRef="#ctx0" brushRef="#br0" timeOffset="11102.9989">21134 6057 353,'0'0'343,"-9"-4"-98,9 4-3,0 0-51,0 0 27,0 0-18,0 0 241,0 0-228,0 0-34,0 0-9,0 0-39,0 0-17,9-9-31,6 6-6,11-2-25,19-3 2,22-2-22,12 1 6,15 0-18,34-1 12,11 0-20,159 1-86,-144 6-100,-4 3-164,-8 7-558,-2-4-461</inkml:trace>
  <inkml:trace contextRef="#ctx0" brushRef="#br0" timeOffset="13618.0004">15517 7725 93,'-28'-3'330,"-1"-1"-60,1-1-11,-21-8 200,25 9-200,2-3-13,3-1-20,0 1-7,3-2-25,5 1-21,-2 1-23,2-1-18,3 1-17,2 0-26,6 7-23,-8-12-11,8 12-14,1-12-12,13 0 10,2 8-39,4 1 14,5-1-5,4 4-2,2 0 4,6 4-10,2 0-1,2 6 7,0-1-3,-2 8-8,-4-3-42,-2 4 55,-4 2-43,-7-2 56,16 20-35,-28-18 28,-1-3-6,-4 0 3,-3 0 2,-3 0 7,-5 1 35,-1-4 28,-2 4 30,-3-3 55,2-2 40,1-4 83,-1-1-15,1-1-18,9-7-58,-15 4-34,15-4-46,-13-12-23,9 3-38,3-8-23,4-7-16,5-2-16,6-7 4,5-2-32,4 0 23,2-1-50,2 4 9,2 2-78,-1 0 14,0 4-105,20-18-248,-27 26 168,-1 2-46,-2 5-76,0 0-20,1 3-49,-4 1-378,0 1-405</inkml:trace>
  <inkml:trace contextRef="#ctx0" brushRef="#br0" timeOffset="13777.9976">16236 7544 480,'0'0'458,"5"8"-105,-5-8-79,0 0-37,11 5 2,-11-5-11,17-1-43,-17 1-30,24-4-28,-9-1-35,4 2-16,0-1-3,4 0-39,-3 1-34,1 1-61,18 1-285,-21 2 100,0 1-47,0 3-5,-6 1-254,0 3-62</inkml:trace>
  <inkml:trace contextRef="#ctx0" brushRef="#br0" timeOffset="13896.999">16462 7781 453,'-7'14'288,"-1"-3"-54,3 0-39,-1-1-28,2-1-16,4-9 4,-4 17 22,4-17-9,5 10-28,-5-10-28,20 5-23,-6-5-27,8-3-43,3 1-80,5-8-104,2 3-91,1 0-349,5-11-117</inkml:trace>
  <inkml:trace contextRef="#ctx0" brushRef="#br0" timeOffset="14271.0002">17345 7457 171,'0'0'469,"0"0"-128,8 4-75,-8-4 117,0 0-209,5 10 4,-5-10 28,0 0-33,0 0-14,0 0-38,9 4-3,-9-4-28,0 0 5,17-2-26,-6-1-1,1-2-23,5 0 4,2-3-22,-1-1 6,0-2-18,0 1 15,0-2-20,-3 0-5,0-4 3,-3 4-3,-2 0-3,-3 1 4,-3 2-5,-4 9 2,1-15-7,-1 15-2,-9-8-1,9 8 18,-45 10 6,19 3-11,-6 5 22,0 3-15,1 2-1,0 1 1,2 4-3,5-1 1,1 1 1,3 1-46,6-3 55,2 0-43,4 1 60,4-3-55,4-1 51,8 25-17,3-25-23,4 1-78,4-3-71,3-4-101,3 1-90,3-4-484,1-5-365</inkml:trace>
  <inkml:trace contextRef="#ctx0" brushRef="#br0" timeOffset="14389.9977">17788 7686 733,'0'0'1091,"0"0"-748,8-8-30,-8 8-115,12-7 9,-1 3-90,5-3 25,6-1-76,8-2 34,2 0-22,7 2-68,0-3-90,1 1-109,2-1-104,-1 1-92,35-18-1465</inkml:trace>
  <inkml:trace contextRef="#ctx0" brushRef="#br0" timeOffset="14743.1189">18442 7306 446,'0'0'415,"0"0"-105,0 0-70,0 0-44,-10 8-21,6 0-14,1 2-22,-1 1-18,-3 20 60,6-15-108,1 1-3,1 1-10,1 0 11,0-1-6,3-2-4,0 3 7,1-4 11,0 0-45,1-2 70,1 0-20,-2-1 92,2-4-19,1 0 79,6 0 188,-15-7-274,18-1 7,-9-5-74,1-1 26,0-3-67,1-5 29,2-2-69,-2-2 16,1 0-75,-1 0-15,-2 1-48,2 4-59,-2-1-93,1 4-99,-1 0-67,2 1-13,1 3-56,-2 0-228,3 1-240</inkml:trace>
  <inkml:trace contextRef="#ctx0" brushRef="#br0" timeOffset="14839.1286">18985 7413 193,'14'2'611,"-1"-2"-174,2 0-103,-1 0-15,5-2-7,1-1-18,3-1-28,1-2-33,-1 2-46,2-1-38,-2-1-30,2 0-41,0 1-74,2-2-88,-2 2-99,-1-1-95,-1-1-80,-1 1-473,-4 0-370</inkml:trace>
  <inkml:trace contextRef="#ctx0" brushRef="#br0" timeOffset="15030.1218">19318 7165 102,'0'0'459,"-10"6"-106,-2 8 265,5-3-338,-1 3-53,1 3 29,-2 4-61,-3 3-38,2 6 7,-4 2-6,3 4-19,-1 0-20,1 1-74,2 1 44,2-5-61,2 0 42,0 2-51,1-3 42,1 0-59,2-4 52,1-2-62,1 1 33,2-2-44,1-2-53,2-3-44,-1 0-57,1-4-34,1-4-56,1-2-58,-1-2-56,-7-8-274,13 3-161</inkml:trace>
  <inkml:trace contextRef="#ctx0" brushRef="#br0" timeOffset="15286.1202">19452 7403 143,'13'-17'643,"0"1"-167,5-2-112,-1 4-56,-1-1-36,2 3-43,-3 4-57,-1-1-41,0 4-30,-1 1-23,-13 4-18,21 1-6,-11 4 10,-1 6 100,-3 2 18,-2 4-3,-4 3-23,-2 5 57,-2-2-80,-1 2 45,0-1-86,1-2-22,0-1-17,1-3-3,3 0-8,0-1 1,4 0 39,5 2 82,34 20 186,-6-23-208,6 0-31,10-4-15,15-2-50,7-5-88,6-3-190,1-5-215,-3-1-298,-1-13-579,-3-6-926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1:00.9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16557 4430 182,'0'0'131,"0"0"-13,0-13-38,0 13 15,0 0-23,4-11 26,-4 11-15,0 0 34,5-11-13,-5 11 24,0 0-22,4-9 29,-4 9-14,0 0 11,3-8 177,-3 8-133,0 0 15,0 0 6,0 0 2,4-8-10,-4 8-12,0 0-20,0 0-30,0 0-31,0 0-21,0 0-23,4-9-19,-4 9-15,0 0-8,0 0-6,0 0-5,7 10 2,-7-10-6,3 15 6,0-3 5,-1 1-8,2 2-7,-1 2 17,-1 0-10,2 1 11,0 1-5,1 1 5,0-1-7,0-3 9,4 16-14,-5-17 3,-1-1 3,1-4 1,1 0 5,-2-1 2,0 1-2,-3-10 64,7 11 67,-7-11-15,9 5 28,-9-5-79,19-9 19,-5-3-17,6-5-9,29-42 23,-19 16-58,0-3-16,-1-2-5,0 2 1,-4 1-11,-3 9 3,-2 4-1,-2 2-31,-4 9-99,-4 4-164,-1 5-163,-1 5 4,-8 7-72,12-3-382</inkml:trace>
  <inkml:trace contextRef="#ctx0" brushRef="#br0" timeOffset="4491.7063">25999 4567 65,'0'0'454,"-8"-4"-116,8 4-48,0 0-36,-5-8-20,5 8 1,0 0 0,0 0 2,-4-8-25,4 8 151,0 0-209,-5-9-17,5 9-16,0 0-12,0 0-15,0 0-9,0 0-12,-4-6-15,4 6-12,0 0-11,0 0-3,0 0-8,0 0-5,0 0-3,0 0 5,0 0-11,0 0-5,0 0 4,0 0-11,0 0 10,-5-8-2,5 8-2,0 0 0,0 0-1,0 0-1,0 0-4,0 0 2,0 0 11,0 0-23,0 0 12,0 0-4,0 0 5,0 0-3,0 0 2,0 0-2,0 0-3,0 0-1,0 0 5,0 0 3,0 0-2,0 0 0,0 0-4,0 0 4,0 0-3,0 0-1,0 0 5,0 0-6,0 0 4,0 0 2,0 0-1,0 0 0,0 0 2,0 0-13,0 0 9,0 0 2,0 0-2,0 0 0,0 0-2,0 0 1,0 0-5,0 0 4,0 0-3,0 0 1,0 0 0,0 0 3,0 0 2,0 0 1,0 0-1,0 0 1,0 0-1,0 0 1,0 0-2,0 0 0,0 0 6,0 0-7,0 0 3,0 0-2,0 0-2,0 0 4,0 0-1,0 0 0,0 0 9,0 0-8,0 0 1,0 0 2,0 0-3,0 0 6,0 0 0,0 0-1,0 0 1,0 0 2,0 0-2,0 0 7,0 0 6,0 0 3,0 0 7,0 0 2,0 0 2,0 0 5,0 0-8,0 0-2,0 0-3,0 0-5,0 0-9,0 0 18,0 0-21,0 0 3,0 0-4,0 0 4,0 0 2,0 0 1,0 0-6,0 0 4,0 0-2,0 0 13,0 0-22,0 0 5,0 0 1,0 0-2,0 0-5,0 0 8,0 0-3,0 0-6,0 0-10,0 0 17,0 0-3,0 0 0,0 0 1,0 0 0,0 0 5,0 0 19,0 0 2,0 0 11,0 0-4,0 0 32,0 0-38,0 0-11,0 0-3,0 0-4,0 0 5,0 0-14,0 0 0,0 0-2,0 0-1,0 0-9,0 0 11,0 0-6,0 0 6,0 0-8,0 0 4,0 0-1,0 0-4,0 0 2,0 0 0,0 0-7,0 0 1,0 0-13,0 0 18,0 0-11,0 0 4,0 0-12,0 0 7,0 0-3,0 0 11,0 0-12,-5 8 8,5-8 3,0 0 7,-4 9 6,4-9-10,0 0 6,-4 11-2,4-11-1,-5 8-6,5-8 2,-2 11 4,2-11-8,-6 13-2,1-4 9,-2 11 8,2-10-7,1 2-1,0 0-2,-2 3 7,0-1 6,2 1-7,-1-1 5,1 2-4,0 0 3,1 0 2,1-1-6,0 1 5,-3-1-5,5 1 16,-4-1-8,3-2 1,0 0-2,0-2 2,-1 1-8,2 0 9,0-12 0,-2 20 2,2-20 5,-2 14-10,2-14-7,0 15-3,0-15 4,-2 11 0,2-11 6,-2 13-4,2-13 2,0 0 7,0 0 12,-1 13-12,1-13-3,0 0 2,0 0 5,0 0-10,0 0 3,0 11 0,0-11-11,0 0 6,0 0 2,0 0 0,0 0 4,0 0-3,0 0 0,0 0 1,-4 10 4,4-10 2,0 0 5,0 0-4,0 0-2,0 0 10,0 0-2,0 0 5,0 0 4,0 0 4,0 0 1,0 0 1,0 0-2,0 0 0,0 0 3,0 0-5,0 0 1,0 0-6,0 0 4,0 0-6,0 0-4,0 0-2,0 0 1,0 0-7,0 0 1,0 0 2,0 0 2,0 0-12,0 0-1,0 0-14,0 0-15,0 0-27,0 0-26,0 0-34,0 0-63,0 0-111,0 0-107,-4-12-52,4 12 3,0 0-90,2-15-344</inkml:trace>
  <inkml:trace contextRef="#ctx0" brushRef="#br0" timeOffset="4952.699">26204 4599 249,'2'11'254,"-2"-11"-64,0 0-44,0 0-28,-2 11-24,2-11 0,-4 9-7,4-9-11,-11 15 49,11-15-80,-12 12 66,3-5 14,1 3 20,-2-2 10,-1 1 11,-2 0-20,1-1-5,-1 1-30,1-1 12,1 1-38,-1-3 3,-1 2-28,5-4 4,-1 1-29,1-1 8,8-4-21,-13 9 12,13-9-19,-10 5 19,10-5-16,-10 5 11,10-5-4,0 0 29,-9 8-20,9-8 9,0 0-21,-9 4 7,9-4-20,0 0 1,-6 7-5,6-7-23,0 0 8,0 0-15,0 0 20,-5 11-7,5-11 8,2 11-6,-2-11 20,3 14-17,-3-14 15,6 17-8,-1-9 14,0 2-13,15 9 20,-12-9-2,1 0-14,3-1 14,1-2-11,-2 2-9,3-1-49,-1-1-16,1-2-72,1 0-50,-1-4-103,0 0-63,2-2-403,-1-2-270</inkml:trace>
  <inkml:trace contextRef="#ctx0" brushRef="#br0" timeOffset="5120.7074">26367 4757 448,'0'0'397,"0"0"-56,0 0-35,0 0 9,0 0-35,0 0-27,0 0-74,2-14-23,-2 14-50,0 0-5,13-6-32,-13 6-3,22-3-55,-10 0-30,6 1-69,1-1-35,0 2-95,3-2-70,-4 1-120,4-1-181,-5 1-105</inkml:trace>
  <inkml:trace contextRef="#ctx0" brushRef="#br0" timeOffset="5336.7">26382 4836 250,'-11'6'378,"1"0"-53,10-6-31,-11 7 27,11-7-15,-10 3-18,10-3-76,0 0-36,0 0-50,0 0-12,0 0-36,21-2-10,-5-1-48,3 0-53,2-1-82,5-3-23,0 3-87,6-2-64,-5 1-393,2-3-191</inkml:trace>
  <inkml:trace contextRef="#ctx0" brushRef="#br0" timeOffset="5683.7063">26831 4599 309,'0'-13'295,"0"13"-23,5-12-57,-5 12-33,10-12-40,-2 5-27,-1 0-28,3 1-22,13-8 28,-10 10-61,1-2-11,-3 3-4,1-1-4,-1 3-11,-11 1 0,18 0-4,-18 0-2,13 5-5,-13-5 8,7 6 24,-7-6 5,0 15 55,0-15 36,-15 27 141,7-18-143,-1 1-39,1 1 4,-1 0-33,1-2-1,0 1-29,1-2 9,3 2-22,0-2 25,0 2-23,4-10 23,2 22-19,4-8 16,1 0-17,6 2 19,3 1-21,4 2 14,-2-3-17,2 0 15,-4-2-18,0 0 14,-3-1-19,-1-2 14,-1-1-18,-3-4 22,-3 3 3,0-2 74,-5-7 138,-2 15 88,-27 6 197,-11-9-329,-18 5-131,-9 0-195,-7 0-276,-9-2-816,-1-2-840</inkml:trace>
  <inkml:trace contextRef="#ctx0" brushRef="#br0" timeOffset="9974.599">10866 8141 378,'-5'-8'300,"-8"-6"253,13 14-289,-5-16-61,5 16-12,-1-20-36,1 20-12,5-19-48,-2 8-21,5 0-16,4 0-18,3-2-7,3 1-17,2 2 1,3 2-9,1 2 2,30 4 1,-25 5-4,2 5 12,-1 4-19,3 5 22,-3 2-25,-3 3 23,-4 0-30,-5 2 24,-3-2-23,-3 0 2,-2-1 1,-2-1-1,-5-2 7,-1-2 9,-1 1 45,-1-3 43,-1-1 27,-1-1 34,0-1 36,1-1-14,-3 0 94,4-10-56,-6 13 17,6-13-87,-8 6 6,8-6-78,0 0 28,-5-12-64,7-1 25,17-30-42,-3 12-49,6-3 36,1 0-83,4 2 4,2-1-44,0 1-61,1 3-73,1 0-62,-2 4-44,0 1-48,-2 3-43,-3 2-361,-3 2-332</inkml:trace>
  <inkml:trace contextRef="#ctx0" brushRef="#br0" timeOffset="10181.5955">12191 7895 616,'11'2'363,"-11"-2"-68,25-2-77,-7-1-39,0 0-38,5-4-27,2 2-25,-2-2-17,2 0-35,0 0-47,-1 1-80,3-1-46,-4 3-96,0-3-286,-4 3-19</inkml:trace>
  <inkml:trace contextRef="#ctx0" brushRef="#br0" timeOffset="10384.2541">12422 8112 387,'-12'14'598,"-1"0"-151,3-3-89,3 0-89,0-3-37,0 0-66,1 0-17,6-8-31,-5 10-11,5-10-27,0 0-4,18 1-29,23-13 25,-10 1-86,10-4-79,4-3-83,11-3-69,-1-2-99,4-1-365,-1-2-215</inkml:trace>
  <inkml:trace contextRef="#ctx0" brushRef="#br0" timeOffset="10752.2461">13577 7858 289,'0'0'384,"12"10"-113,-12-10-30,9 7-41,-9-7-5,7 4-11,-7-4 10,11 3-4,-11-3-15,14-3-29,-14 3-26,24-5-19,-11 1-20,8-5-16,0 1-13,4-4-60,1 0 51,0-2-51,1-1 49,-2 2-10,-2-3-6,-3-1-5,1 0-8,-3 0-1,-5 0-7,-3 3-5,-2 0-2,-3-9 9,-7 13-1,-4 2-17,-1 2 13,-6 2-12,-5 1 17,-1 3-12,-6 4 3,-3 2 0,-5 5 4,-3 7-42,0 0 60,-1 7-42,4 1 43,0 3-3,-24 37 8,32-32-15,4 1 7,2 0-15,3-5 5,7-2-16,3-5 26,3 0-21,1 1-10,5-2 55,5 1 3,8 0 6,8 0-7,6-2-6,8-4-5,48 9-21,-39-17-91,3-3-68,1-4-97,0 1-79,-3-6-481,-1-5-332</inkml:trace>
  <inkml:trace contextRef="#ctx0" brushRef="#br0" timeOffset="10943.257">14371 7895 122,'-5'11'655,"5"-11"-182,0 0-115,0 0-67,0 0-56,0 0-43,12 2-20,-12-2-24,19-4-31,0-1-26,12-4-16,1 1-8,10 0-18,2-3-16,46-10-136,-48 11-22,3-1-84,-1 2-51,-4-3-57,-6 4-334,-1-2-161</inkml:trace>
  <inkml:trace contextRef="#ctx0" brushRef="#br0" timeOffset="11221.2455">15063 7643 193,'0'0'464,"0"0"-104,-5-8-72,5 8-61,0 0-51,0 0-45,0 0-35,0 0-16,0 0-16,0 0-7,-6 14-48,6-3 60,-2 3-63,4 2 66,-2 4-24,2-1 3,-1-1-19,5 23 19,0-22-23,-3 2 4,4-3 11,-1-3-5,1-1 18,1-2-3,1-2 27,-1-1 66,2-4 14,2-2 24,2-3-46,4-6 60,2-2-79,4-3 46,29-28 36,-27 13-156,0-3 28,-3-2-56,0-4 42,-2 2-11,-1-2-20,-3 2-3,-4 9-9,-1 2-18,-3 3-55,-1 2-95,-1 3-104,1 2-162,-3 3-54,0 2 7,2 2-357,-7 5-359</inkml:trace>
  <inkml:trace contextRef="#ctx0" brushRef="#br0" timeOffset="11431.2609">15836 7686 572,'10'3'465,"0"1"-142,-10-4 15,24 0-73,7-3 275,-13 2-284,4-5-92,2 2 16,6-4-83,3 1 31,3 0-23,4-1-30,1-2-75,0-1-67,0 1-82,-2 0-71,2-2-91,-5 3-75,-5-4-369</inkml:trace>
  <inkml:trace contextRef="#ctx0" brushRef="#br0" timeOffset="11610.2527">16362 7377 250,'0'0'393,"-16"9"-110,7-1 6,0 1-31,-1 3 4,-1 4-76,-1-1-28,0 9 1,-11 25 90,11-22-195,3 3 35,1 5-51,-1-3 42,2 2-17,2 0-4,3 0 0,-1 2-16,2-3-6,0 1-1,2-3-9,2 4-8,-1-4-65,3-2-55,12 22-318,-10-29 107,2-2-390,4-5-208</inkml:trace>
  <inkml:trace contextRef="#ctx0" brushRef="#br0" timeOffset="11945.2526">16733 7669 316,'5'-9'662,"1"-2"-149,1-2-116,-1 2-80,2-1-72,0 1-32,1-3-27,1 2-15,2 1-25,-1-2-35,2 0-16,3 2-20,12-9 19,-15 12-67,1 1-10,-3 3-10,1-2 2,0 4-14,-12 2-3,21-2-7,-10 8 35,-1-1-3,0 2-6,-2 6-1,-2-1-5,-4 5-43,0 2 97,-4 5-35,-1-1 65,-5 6 50,2-1-74,-3-1 39,3-4-71,-1 0 42,2-3-62,0-4 41,4 0-59,-2-4 49,3 1-54,2-1 53,0-3-44,9 4 95,36 5 80,0-11-125,7-2 30,10-4-61,13-3-82,5-2-209,0-4-184,-4-5-271,0-1-277,-4 2-605</inkml:trace>
  <inkml:trace contextRef="#ctx0" brushRef="#br0" timeOffset="13757.34">12663 9587 10,'0'0'396,"-7"-6"-83,7 6-12,-14-5 177,14 5-245,-11-4-1,11 4 8,0 0-43,-13-4-27,13 4-40,0 0-18,-9-4-37,9 4-17,0 0-3,0 0-17,0 0-10,8-3 12,-8 3-10,42-7 21,-15 4-55,4 1-60,3 0-51,4-1-104,1 3-61,-3 0-84,1-2-314,-7 4-184</inkml:trace>
  <inkml:trace contextRef="#ctx0" brushRef="#br0" timeOffset="13999.337">12872 9886 257,'-13'12'561,"3"0"-82,-9 6 219,13-10-405,0-3 33,6-5-84,-6 10 12,6-10-99,0 0 18,14 0-84,-1-1 33,5-3-73,6-3 38,9-1-15,6-4-70,2 3-80,1-3-95,41-8-534,-42 10-203,1-3-480</inkml:trace>
  <inkml:trace contextRef="#ctx0" brushRef="#br0" timeOffset="16103.3424">14045 9263 338,'0'0'556,"-7"5"-132,7-5-106,0 0-63,-6 7 156,6-7-222,0 0 51,0 0-75,0 0 28,0 0-70,0 0-11,0 0-14,0 0-20,0 0-18,0 0-14,0 0-9,2-16-6,2 8 41,3-1-66,-2-3 47,1 0-67,-1-2 51,-3 4-61,0-2 56,0 2-50,-2 10 44,0-18-63,0 18 55,-4-17-59,4 17 59,-11-9-50,11 9 63,-23 0-48,8 4 58,-28 19 10,16-3-39,0 4 5,1 2 4,1 3 52,2 2-64,4 0 58,2 2-52,1 0 50,7-1-56,1-4 42,3-1-45,3-2 43,2-1-60,4-2 63,11 19-9,-1-24-55,2 0 37,6-1-30,1-3 48,6-1-82,-2-5-17,4 0-142,-4-2-51,3-4-127,-1 0-99,-2-3-468,2-3-525</inkml:trace>
  <inkml:trace contextRef="#ctx0" brushRef="#br0" timeOffset="16290.3414">14405 9443 85,'0'0'909,"0"0"-308,0 0-77,0 0-165,0 0-20,0 0-88,0 0 36,0 0-77,0 0 17,0 0-96,13-8 101,-2 4-120,5-3-74,11-3 52,3-3-79,7 0 1,1-1 2,-1 2-20,-1-1-53,-3 3-98,-3 0-95,-1 0-97,2 1-50,-2 1-14,-5 0-467,4 0-436</inkml:trace>
  <inkml:trace contextRef="#ctx0" brushRef="#br0" timeOffset="17540.3397">15372 9024 23,'0'0'492,"0"0"-171,-14 3 21,14-3-83,0 0 72,-15-1-3,15 1-19,-11-4-76,11 4 40,-8-5-92,8 5 17,-4-7-96,4 7 29,-3-12-81,3 12 41,4-11-71,1 3 45,1 2-65,1-1 48,3 2-13,0 0-10,0 1-10,1 1-6,14 5-5,-13 3-3,1 0-4,1 3-1,-3 2-53,-1 3 62,1-2-50,-2 5 54,-2-2-52,-3 3 58,-1 1-51,-4 0 60,-3 3-54,-2 0 30,-3 1 28,-16 23-10,10-23-32,-1-4 66,1-4-31,-1 1 77,-3-3-39,5-3 22,-1-1 8,1-3 4,2-1-8,0-3-18,2-4-16,1 0-14,0-4-37,5-2 25,0-11-1,6 8-22,3 3-3,0 0-1,2-2-1,1 3 36,1 0-59,-2 3 47,4 1-57,0 2 59,1 0-52,-12 2 4,25 2 7,-10 1 1,0 1 7,0 0 1,-1 3 4,0 0 2,-1 0 8,2 0 1,-3 1-10,2-1-13,-2 2-39,-1-2-3,2 0-104,-2 1 5,2-2-96,-3 0 13,1-3-100,2 1-36,11-6-823,-10 0 230</inkml:trace>
  <inkml:trace contextRef="#ctx0" brushRef="#br0" timeOffset="17850.3504">15836 9145 524,'0'0'447,"0"0"-47,0 0-152,0 0 31,0 0-84,2 12 21,-2-12-77,-4 12-2,4-12-10,-6 17-14,6-17-12,-1 18 29,1-18-50,5 31 56,-1-22-52,2-1-57,1 1 46,1-2-59,3 1 56,1-3-64,3-1 55,-1-1-54,3-2-2,-1-2 2,2-2 3,-2-1 10,1-2 1,-2-2-1,14-15 7,-18 9 33,-2-1-61,-4 3 73,0-2-39,-3 0 44,-4 1-52,0 1 38,-3 0-60,-4 0 54,-2 3-56,-1-1 59,-2 2-59,-2 1 51,-1 1-57,2 2 47,-2-1-62,1 2 53,0 1-56,3-1 50,-1 3-55,14 0 22,-23 0-117,12 3-4,11-3-94,-15 6 7,15-6-107,-8 7-42,8-7-85,0 0-323</inkml:trace>
  <inkml:trace contextRef="#ctx0" brushRef="#br0" timeOffset="18074.3402">16183 9135 544,'2'9'830,"-2"-9"-553,0 0-40,8 6 43,-8-6-57,12 2 40,-12-2-67,26-3 39,-9 2-70,4-3 37,5 0-46,2 0 29,5-1-73,1 0 40,0-3-88,2 3 39,-2-1-79,2 0 53,-3 2-71,-1-1 25,-4 2-102,-4-1-5,0 1-123,-4 1-17,-3-1-121,-1 0-15,-3 2-19,-1-2-15,-12 3-362,11-2-257</inkml:trace>
  <inkml:trace contextRef="#ctx0" brushRef="#br0" timeOffset="18278.3437">16539 8881 213,'0'0'611,"-9"-5"-161,9 5-122,0 0-58,0 0-59,-15 6-23,15-6 11,-7 19-4,3-5 47,0 3-93,-1 3 24,1 6-66,1-1 52,-1 5-73,1 1-9,-1 1-13,3 0-12,0-3 48,1-1-75,1 0 47,0 3-61,2-2 8,-1-3-123,4 4-23,-3-6-160,12 20-457,-6-27-119,-1-3-412</inkml:trace>
  <inkml:trace contextRef="#ctx0" brushRef="#br0" timeOffset="18631.3363">16977 8974 479,'0'0'857,"5"-17"-272,0 9-79,-5 8-174,10-16-18,-1 7-108,3 0 7,-2 1-82,12-5 101,-11 9-127,0 0-73,3 3 40,-3 0-64,3 3 49,-1 2-57,2 3 87,-4 2-41,2 4 49,-3 5 13,-1 1 36,-4 3 6,-1 2-4,-4 3-18,-1 0 23,-3 7-14,-1-2 4,0 0-23,0-1-10,-3-3-15,4-3-17,1-4-12,0-1-8,2-4-7,1 1 3,2-2 3,6 0 6,6-4-3,4-2-9,44-1 24,-20-10-151,13-5 2,14-8-136,1-5-154,1 0-170,-5-3-355,-2-2-446,-3-1-940</inkml:trace>
  <inkml:trace contextRef="#ctx0" brushRef="#br0" timeOffset="19366.5035">13393 11335 491,'0'13'512,"0"-13"-77,0 0-153,0 0 0,0 0-91,0 0 233,0 0-195,0 12-74,0-12 26,0 0-88,0 0 30,0 0-73,0 0 36,0 0-66,0 0 45,0 0-60,0 0 50,5 7-52,-5-7 46,0 0-50,14 0 58,-14 0-2,15-3-58,-15 3 51,23-3-57,-7 0 50,-1-1-55,3 1 50,0-1-57,7 0 44,-1 0-86,1 0 3,2 1-142,-2 1-13,2-2-99,25 0-452,-27 0 27,-8 4-244</inkml:trace>
  <inkml:trace contextRef="#ctx0" brushRef="#br0" timeOffset="19562.5026">13580 11613 697,'-9'8'463,"4"-1"-61,-5 4 158,10-11-353,-8 8 35,8-8-61,0 0 26,0 0-86,0 0 28,12 3-76,1-10 33,8-1-71,6-4 24,8-2-97,1 0-70,0-2-90,0 0-108,34-18-901,-36 14 163</inkml:trace>
  <inkml:trace contextRef="#ctx0" brushRef="#br0" timeOffset="19939.5004">14297 11204 421,'0'0'758,"11"3"292,-11-3-669,0 0-130,12 3 9,-12-3-76,0 0 39,0 0-80,13-3 14,-13 3-66,14-6 16,-6 2-69,3-3 40,4-1-61,-3-1 48,4-1-64,14-14 37,-17 11-5,1-2-76,-3 0 24,2-1-54,-2 0 59,-6 2-47,3-1 56,-3 2-53,-5 1 58,2 1-55,-4 1 53,0 0-51,-1 2 57,-5 1-38,2 0 39,-6 4-54,0 2 53,-2 3-51,-1 3 60,-7 3-57,2 6 67,-2 5-62,-1 1 68,0 3-52,3 7 74,2-2-43,0 2 52,5-3-54,6-1 44,-5 20-7,10-26-46,4 1 53,0-3-54,4 3 7,5-4 0,1-1 1,1 0-6,9-1-32,0-2-70,5-4-79,4-1-112,-1-3-89,4 0-564,-5-5-527</inkml:trace>
  <inkml:trace contextRef="#ctx0" brushRef="#br0" timeOffset="20144.506">14843 11211 579,'0'0'835,"0"0"-251,0 0-65,0 0-155,0 0 20,0 0-69,0 0 247,0 0-337,5-7-85,3 3 4,4-2-65,3-1 26,8-1-61,3-2-14,5 0-30,3-5-84,4 4-46,1 0-148,-1-1-55,1 0-111,-6 4-54,33-8-2043</inkml:trace>
  <inkml:trace contextRef="#ctx0" brushRef="#br0" timeOffset="20732.5014">15608 10842 148,'0'0'726,"0"0"-152,0 0-194,7-6-34,-7 6-131,0 0-9,0 0-92,0 0 23,0 0-59,6 10 57,-6-10-53,0 19 48,2-6-73,-2 1 49,3 20-7,-1-17-94,0 0 50,0-2-61,0-1 44,1 0-67,0 1 42,1 0-34,2 2 63,-1-2-61,2 1 28,1 0-129,2-3-5,-1 0-97,1-2 34,17 5-366,-11-13 177,-2-3-264,2-3-151</inkml:trace>
  <inkml:trace contextRef="#ctx0" brushRef="#br0" timeOffset="21117.052">16017 10827 724,'1'-17'550,"-1"17"-136,0-11-86,0 11-69,0 0-57,-4-11-35,4 11-24,0 0-17,0 0 71,0 0-122,-15 2-18,15-2-8,-1 12 42,1-12-66,1 15 42,3-6-41,0 1 23,1 4-50,5-1 57,1 2-61,6 6 55,0-2-58,2 2 55,22 19-21,-21-21-47,-1 0 55,-2-1-61,-2-1 55,-4-1-56,1-1 57,-4-1-58,-3 0 61,-2 2-55,-3-1 64,-3 1-35,-4 2 67,-3 0-59,-3 0 53,-16 14 100,16-19-72,1-1 33,1-2 24,0-3-7,4 0 0,-1-2-16,8-5-36,-14 3-35,14-3-31,-6-6-14,6 6-20,0-23-44,2 6-51,5-10-12,15-38-153,-8 25 152,-1 3 95,0-1 3,-1 4 20,-4 5 46,-1-1 8,2 3 35,-5 5-29,-1 2 28,-3 5-43,-3-3 5,-3 4-51,-7-1-42,-3 5-70,-34 1-404,21 12 38,-17 8-681,1 2-772</inkml:trace>
  <inkml:trace contextRef="#ctx0" brushRef="#br0" timeOffset="21908.1419">11595 11955 215,'0'0'822,"0"0"-213,0 0-183,0 0-38,0 0-142,0 0 4,5-11-101,-5 11 21,4-11-87,4 4 30,0-1-73,4-2 44,6 0-70,-1 1 44,3 2-60,4 0 51,2 4-63,-1 0 52,3 5-58,0 2 50,-1 0-57,3 4 58,-3 1-59,-1 2 59,-5 0-64,-6 1 64,0 2-40,-3-1 76,-1 14 143,-8-13-93,-1-2 75,-4 0-45,2-12 21,-1 21 34,1-21 41,-4 15 43,4-15 23,0 11-16,0-11-51,0 0-81,0 0-75,0-15-66,7-5-85,21-53-349,-2 18-29,1-4-103,6-1-56,-2-1-150,6 2-398,-1 3-764</inkml:trace>
  <inkml:trace contextRef="#ctx0" brushRef="#br0" timeOffset="22806.1356">14760 11572 371,'0'0'334,"-3"8"-133,3-8-59,0 0-81,0 0-72,0 0-62,0 0-68,-6 9-136,6-9 271</inkml:trace>
  <inkml:trace contextRef="#ctx0" brushRef="#br0" timeOffset="30057.2922">23584 7127 61,'0'0'236,"0"0"-53,0 0-26,0 0-26,0 0-16,0 0-14,7-7-12,-7 7-16,0 0-11,0 0-8,0 0-1,0 0-2,0 0 42,0 0-45,0 0 1,0 0 8,0 0 10,0 0-4,0 0 4,0 0 2,0 0-42,0 0 54,0 0-51,0 0 56,0 0-65,6-5 56,-6 5-67,0 0 71,0 0-77,0 0 72,0 0-68,0 0 74,0 0-8,0 0-9,0 0-2,0 0-1,0 0 2,0 0 1,0 0 8,0 0-41,0 0 46,0 0-45,0 0 93,0 0-43,0 0-58,0 0 54,0 0-59,0 0 59,0 0-49,-2-9 68,2 9-45,0 0 54,0 0-44,0 0 59,0 0-44,0 0 58,-5-9-51,5 9 137,0 0-141,0 0 8,0 0-2,0 0-2,-4-8-1,4 8-12,0 0-10,0 0-14,0 0-8,0 0-10,0 0-12,0 0-12,0 0-14,0 0-2,-4 9 20,4-9-28,-1 22 33,1-3-40,1 1 52,-1 6-31,0 1 27,1 7-31,0-1 35,1-1-26,-1 2 16,2-2-26,-1-6 4,1 3 10,-1-3-6,-1-2-3,2 1 3,-1-2 7,0-3-16,-4 0 28,2 0-20,-3-2 20,0 2-41,-1-3-50,2-2-36,-2-1-43,1-5-47,0 0-28,3-9-140,-8 8-45,8-8-446,0 0 418,-9-5-316,9 5-268</inkml:trace>
  <inkml:trace contextRef="#ctx0" brushRef="#br0" timeOffset="30326.2913">23752 7386 276,'13'-15'398,"1"2"-47,-2 0-28,-3 4-30,-1-2-39,1 5-44,-2-2-31,-7 8-42,7-9-25,-7 9-13,0 0 16,0 0 2,0 0 7,-14 1-8,2 4 7,-1 3-7,-5 4 3,0 0-18,0 1-10,-1 0-11,-1 2 22,0 3-38,0-2 40,6 0-74,-1-4 44,4 3-66,-8 9 45,12-11-6,2-1-56,3-4 56,2-8-54,1 21 49,2-12-56,3-1 52,1-1-54,3 1 57,2 1-70,2-3 6,0 0-88,1 0 8,0-2-92,21 3-258,-16-5 195,-1 1-71,0-1-24,2-2-434,2 0-309</inkml:trace>
  <inkml:trace contextRef="#ctx0" brushRef="#br0" timeOffset="30569.293">24214 7530 156,'0'0'456,"0"0"-100,0 0-40,11-2-39,-11 2 3,0 0-22,0 0 141,0 0-256,0 0-29,0 0-25,0 0-16,0 0-15,2 8-8,-2-8-9,0 0-8,0 0-2,0 0-6,0 0 11,0 0-9,0 0 1,0 0 7,0 0 26,9 4 14,-9-4 5,0 0-7,0 0 11,6-9-10,-6 9-10,0 0-13,0 0-16,0 0-6,-2-15-11,2 15-7,-9-5-30,9 5-50,0 0-53,-23-4-305,23 4 123,0 0-58,-14 0-53,14 0-289,0 0-209</inkml:trace>
  <inkml:trace contextRef="#ctx0" brushRef="#br0" timeOffset="30837.2948">24560 7154 754,'8'-9'513,"-8"9"-80,10-9-144,-10 9-18,7-8-115,-7 8 10,0 0-59,0 0 56,10 11-3,-10-11-10,4 22 18,-2-5-25,-1 1-21,2 6-20,1-2-9,0 29 45,0-25-57,-1-2-59,-1 4 51,1-1-62,-1-2 44,1 1-54,-2-2 42,1-1-45,-2 1 1,0-5-41,0 1-55,3-2-47,-3 0-57,0-3-64,0 10-350,0-25 250,-3 19-421,3-19-309</inkml:trace>
  <inkml:trace contextRef="#ctx0" brushRef="#br0" timeOffset="31373.2978">24765 7357 361,'0'0'389,"0"0"-48,0 0-24,0 0-14,0 0-18,6-8-5,-6 8-28,0 0 224,0 0-250,4-7-13,-4 7-19,0 0-63,0 0 46,0 0-65,0 0 38,0 0-75,4-9 32,-4 9-70,0 0 40,0 0-67,0 0 36,0 0-55,0 0 29,0 0 4,10 7-49,-10-7 52,5 11-53,-1-1 53,0-1-47,1 2 55,1 3-56,0 0 51,-1 0-48,0 0 54,2 1-52,0 3 41,1-1-41,0 0 45,0-3-45,-1 0 53,0-1-53,1-1 8,0 1 4,0-2 9,0-2 3,-2 0 26,-1-2 41,3 0 33,-8-7 59,10 10 12,-10-10-15,11 1-29,7-12 61,-9 0-122,2-6-20,1-3-7,0-5-14,0-1-5,-1 1-14,-2-3 4,0 4-14,0 2-8,-3 3 10,-1 2 3,-1 2-9,1-1 0,0 4-36,0-11-162,-5 23 34,6-18-146,-6 18-49,3-13-81,-3 13-23,5-8-21,-5 8 10,0 0-45,9-4-290,-9 4-342</inkml:trace>
  <inkml:trace contextRef="#ctx0" brushRef="#br0" timeOffset="31756.2935">25273 7167 5,'4'-10'561,"-4"10"-184,0 0 34,4-11-94,-4 11 52,0 0-61,4-9 31,-4 9-77,0 0 31,0 0-80,0-8 198,1-6-216,-1 14-72,0 0-13,0 0-8,3-11-12,-3 11-6,0 0-7,0 0-5,2-11-7,-2 11-15,0 0-18,0 0-8,0 0-14,0 0-13,0 0 0,0 0-1,5 10 44,-3 2-51,0 5 41,1 6-41,0 5 43,-3 5-16,4 1 35,-4 5-36,0 5 34,0 0-28,0-6-1,0 3-1,0-5-17,-2 34 46,2-37-29,0-5-2,-2-2-2,2-1 0,0-6-2,0 0-11,-2-2 12,2-2 2,-1-2 5,1-1 1,0-12-14,-3 19-31,3-19-99,-1 11-171,1-11-690,0 0-264,-3-7-857</inkml:trace>
  <inkml:trace contextRef="#ctx0" brushRef="#br0" timeOffset="32070.2926">25637 7279 2,'0'0'739,"0"0"-201,10-3-122,-10 3-67,0 0 246,11-2-311,-11 2-13,0 0-88,0 0 23,0 0-84,12-2 38,-12 2-56,0 0 67,15 0-52,-15 0 44,16 0-62,-3-1 33,1 1-57,0 0 24,2-1-49,3 2 20,-2-2-44,0 1 26,1-2-40,-3 1 27,4-1-39,-3 2 32,-3-1-33,5-1 27,-5 1-31,-1 0 29,3-1-59,-2 1 6,-13 1-81,34-3-193,-34 3 120,18-1-37,-18 1-50,14 0-50,-14 0-38,0 0-6,18 1-12,-18-1-51,0 0-277,0 0-208</inkml:trace>
  <inkml:trace contextRef="#ctx0" brushRef="#br0" timeOffset="32504.2997">25764 7508 353,'0'0'336,"0"0"-27,-4 8 3,4-8-11,0 0-6,0 0-13,0 0-20,-4 5 242,4-5-305,4 11 72,-4-11-56,0 0 46,15 1-45,-15-1 25,23 3-61,-10-3 6,5 0-46,-1-3 17,4 3-26,-2-1 14,2 0-9,0-1 0,0 1-21,-2 0-17,0-1-22,1-1-11,-7 2-15,3 1-7,-3-1-5,-2 0-10,-11 1 0,20-3-6,-20 3-3,17-1-2,-17 1-6,13-1-4,-13 1 1,16-2-7,-16 2-26,0 0-32,11-1-47,-11 1-11,0 0-69,0 0 1,16-1-101,-16 1 23,0 0-78,0 0 29,0 0-39,0 0-1,0 0-35,0 0-14,0 0-799,0 0 148</inkml:trace>
  <inkml:trace contextRef="#ctx0" brushRef="#br0" timeOffset="33719.3494">26823 7206 122,'0'0'622,"0"0"-143,-10 4-76,10-4-32,0 0-13,0 0-26,0 0-20,-13-3-86,13 3 28,-6-5-67,6 5 14,-6-10-91,6 10 40,0-11-88,0 11 38,6-18-76,-2 9 43,4-3-66,-1 2 42,3 0-53,-2 3 46,15-10-24,-12 12-39,2 0 50,1 3-57,-14 2 52,25 3-56,-10 1 57,-1 5-49,-1 4 66,-2 4-51,-1 3 45,-1 2-39,-5 2 47,-2 2-18,-4 6 61,-13 36 3,-2-29-67,0-3 49,-4-3-52,-1-1 12,-1-4 2,-1-1 14,-1-2 18,0-2 1,5-5 11,0-4 13,4-2 8,3-2 16,-1-3 7,3 1-2,0-4-17,11-4-23,-16 0-17,16 0-23,-6-12-19,8-1-30,4 0-20,3-6 21,3 1-17,1 3 20,1 1-17,-1 2 23,1 2-19,-1 3 19,2 2-15,10 2 6,-11 3 17,-1 2-21,-1 1 24,1 3-15,-2 0 18,1 3-18,-1-3 18,3 3-21,-3-1-26,1 1-44,0-1-50,1-1-62,1 0-10,0 1-100,13 1-382,-15-6 347,1 0-34,0-6-8,1 3 16,-1-5-52,1-2-246,3-6-173</inkml:trace>
  <inkml:trace contextRef="#ctx0" brushRef="#br0" timeOffset="33933.9091">27348 7228 201,'11'-14'754,"-3"3"-269,2 0-68,-3 6-86,0-1-57,-7 6-14,13 2-17,-8 3-8,3 3-34,4 20 136,-5-10-184,-1 2-35,-1 1-16,-1 2-70,3-1 51,-2 1-69,1 0 51,-3-1-64,1-1 55,1 1-59,-1-3 48,1-2-87,0 0-4,-1-2-115,4 11-255,-6-14 171,3-3-82,-5-9-72,10 11-473,-10-11-423</inkml:trace>
  <inkml:trace contextRef="#ctx0" brushRef="#br0" timeOffset="34319.5457">27766 7140 466,'5'-12'409,"10"-8"188,-6 10-406,-2 0-8,0 0-23,3 0 31,0-1-76,-1 3 20,0-1-73,5 1 34,-4 0-67,-1 2 43,-1-1-67,0 2 50,-1 1-69,-7 4 51,16-10-32,-16 10-19,0 0 73,0 0-36,0 0 73,4 7-39,-4-7 89,-14 14-54,4-3 51,1 0-50,-5 1 39,3 0-77,-2 3 48,-1-1-21,3 0-14,-1-1-15,1 1-11,3 2-8,-2-1-1,3-1-10,-1 0-2,3 2-4,-2 0-7,3-1 0,-1 0 6,1 0 2,1 2 5,-1-2 12,2-1-5,0 0-2,-4 14-11,5-15 25,0 0-46,1-1 58,-1-1-50,1-11 50,0 20-57,0-20 50,-3 17-46,3-17 48,3 17-35,-3-17 48,2 12-55,-2-12 59,7 11-59,6 0 51,-13-11-10,18 7-50,-9-4 33,4-2-80,-1-1-35,3-1-136,3-2-24,1 1-86,1-3-116,3-2-61,-1-1-432,-6 4-515</inkml:trace>
  <inkml:trace contextRef="#ctx0" brushRef="#br0" timeOffset="34514.5545">27792 7446 435,'0'0'456,"0"0"-114,0 0-81,0 0-53,0 0-38,8-5-36,-8 5-25,15-9-32,-1 2-63,0-1-44,4 1-62,1-3-41,0-1-50,6-4-29,-2-1-45,-2 0-155,2-3 126</inkml:trace>
  <inkml:trace contextRef="#ctx0" brushRef="#br0" timeOffset="34623.555">28110 7211 789,'19'-19'364,"-2"1"30,-3 4 11,10-9 319,-15 13-455,-2 1 2,2 3-101,-9 6 12,12-9-76,-12 9 72,0 0-4,17 6 64,-12 3-59,1 5 1,-1 9-59,0 6 12,0 5-53,2 12 15,8 53-18,-6-35-213,-1 2-122,3 4-78,-6 1-193,-3-2-691,1 2-829</inkml:trace>
  <inkml:trace contextRef="#ctx0" brushRef="#br0" timeOffset="35402.549">25607 8920 80,'0'0'772,"2"-19"-175,-2 19-106,2-16-124,-2 16-34,0-11-126,0 11 0,0 0-98,2-12 29,-2 12 64,1 12-111,-1-12-52,-1 22 58,1-5-61,-2 2 53,2 5-59,0-1 45,-2 1-58,0 2-4,2-1 11,0 2-9,-3-2 3,3 1-5,0 0 45,0 0-54,0-3 44,0-2-91,3 0 4,-3-3-103,2 0-1,0 0-123,3-4 4,1-2-78,-1-2-84,4-5-371,-9-5-320</inkml:trace>
  <inkml:trace contextRef="#ctx0" brushRef="#br0" timeOffset="35832.5473">25982 8985 518,'9'-15'454,"-1"4"-92,0-1-73,0 0-37,-3 4-25,1-1-8,-3 1-22,4 1-9,-7 7-20,6-13-23,-6 13-24,5-11-27,-5 11-23,0 0-11,4-12-14,-4 12-3,0 0-21,0 0-4,-4-10-5,4 10-5,0 0 1,0 0-3,-13 4-2,13-4-2,-10 4-1,10-4 0,-10 7-3,10-7 4,-7 8 0,-3 2-7,10-10 5,-6 9 0,6-9 0,-5 13-4,5-13 3,-8 15-1,8-15 1,-5 17-1,0-9 4,3 1-1,-1 1-4,-1 0 1,2 2-49,-2 0 65,-9 15 8,5-13-9,0 3 68,-1 1-39,-1 0 5,1 0 14,-1 1-14,0 0-12,1-2 44,3 2-67,-1 0 50,0-3-57,2 0 51,1-1-59,0 1 52,3-3-58,0 0 45,1-1-44,1-1 58,2-1-55,1-1 59,2-1-56,4-1 49,-1-3-37,2-1 34,5-1-61,-3-2 25,3 0-112,3-2-9,3-3-156,29-12-544,-28 8-127,-1-4-522</inkml:trace>
  <inkml:trace contextRef="#ctx0" brushRef="#br0" timeOffset="35975.5521">25986 9238 320,'0'0'389,"-18"4"-100,18-4-52,-11 2-42,11-2-26,0 0-16,0 0-17,0 0-31,0 0-16,0 0-12,9-5-62,3 1-63,5-4-52,2-1-62,7-2-55,-1-2-298,5-5-16</inkml:trace>
  <inkml:trace contextRef="#ctx0" brushRef="#br0" timeOffset="36169.5487">26478 8903 592,'21'-17'468,"-6"3"-68,1 2-35,-5-1-28,-1 4-40,1 0-57,-3 1-48,0 2-43,-8 6-28,11-7 4,-11 7 124,8 9-64,-8-9-82,2 22 31,-2-8-43,0 5 43,-2 0-82,2 5 50,-4 1-63,4 0 41,-4 3-59,4-2-8,-2 1 5,-1 0 2,3 0-7,0 1 2,0-2-2,3-1-11,-1-1 4,0-2-120,0 0-35,4-2-106,-1-1-20,3-5-126,2 0-101,-1-6-402,3 0-471</inkml:trace>
  <inkml:trace contextRef="#ctx0" brushRef="#br0" timeOffset="36353.8553">26995 9032 443,'0'0'663,"0"0"-115,14-4-172,-14 4-25,0 0-129,13-4 48,-13 4-83,16-5 17,-7 4-88,4-2 28,3-1-83,2 0 37,0 2-78,7-2-5,-2 0-92,-4 2-91,4 1-91,-2-1-81,1 2-72,-2-2-368,-4 2-301</inkml:trace>
  <inkml:trace contextRef="#ctx0" brushRef="#br0" timeOffset="36519.8569">27216 9203 421,'-8'12'387,"2"-4"-88,0 1-34,6-9 6,-7 12 21,7-12 83,-4 12-78,4-12-25,0 0-47,8 8-44,-8-8-29,18 0-42,-6-1-63,5-3-78,1-1-99,5 0-76,8-5-68,34-16-898,-29 9-8</inkml:trace>
  <inkml:trace contextRef="#ctx0" brushRef="#br0" timeOffset="36846.8595">28014 8743 511,'0'0'512,"0"0"-84,0 0-63,2-12-19,-2 12-60,0 0 47,2-9 229,-2 9-378,0 0 8,0 0-96,0 0 37,0 0-85,0 0 34,0 0-66,0 0 44,7 13-42,-4-4 73,-2 3-27,1 5 45,0 2-59,3 2 66,0 23 37,-3-21-114,0 3 61,0-3-35,0 0-10,0 1-11,-1 0-10,1-2-5,-2-3-5,2 0-43,0-1-21,0-2-95,-1 1-33,3-4-68,-2 1-60,1-3-31,2-3-106,1-1-41,-6-7-59,14 5-254,-14-5-309</inkml:trace>
  <inkml:trace contextRef="#ctx0" brushRef="#br0" timeOffset="37081.8618">28545 8801 101,'8'-8'726,"-2"0"-203,-6 8-123,0 0-70,0 0-31,0 0-16,-22 2 311,9 5-376,-2 5 31,-2-1-57,-1 3 44,-3 2-67,2 3 5,3-1-64,0 1 22,2-2-52,6 0 22,-1 1-46,4-3 23,3 1-37,2-2-10,5 0-5,0-1-6,3-1 0,2-1-3,4-1-2,0-2-3,4-1-6,1 0-34,2 0-53,-2-4-62,2-1-42,-2 1-157,2-1-44,-2-1-119,0 0-133,11-1-1712</inkml:trace>
  <inkml:trace contextRef="#ctx0" brushRef="#br0" timeOffset="37272.859">28056 9481 185,'-13'13'615,"7"-4"-139,-2 1-74,8-10-27,-1 14-12,1-14-86,11 9 33,-1-6-89,4-2 13,4-1-97,9-1 23,2-2-87,6-1-13,1-1-136,3 0-43,-1 1-119,5-4-128,-7 4-169,7-3-272,-8-1-339</inkml:trace>
  <inkml:trace contextRef="#ctx0" brushRef="#br0" timeOffset="37655.8567">28431 9572 673,'0'0'499,"0"0"-118,0 0-55,0 0-31,0 0-18,3 10-16,-3-10-24,11 7-14,-11-7-7,13 10-70,-4-2 28,-2 0-74,2 4 58,1 1-56,-4 3 37,2 0-55,-3 1 28,-2 1-40,-2 0-4,-1 0-3,-2 0-8,-2 4-5,-13 17 71,4-17-87,-4-2 44,-1-1-22,-1-2 35,0-2-17,0-2 14,2-1-26,-1-2 22,3-2 1,1-2 31,0 0-8,3-4-10,11-2-34,-18-1-23,8-10-11,10 11-18,0-17-6,2 7-5,6-1-3,1 1-3,2 0-2,2 1-4,1 2 5,2-1-2,1 4 1,2-1 0,-2 1 5,1 3 1,1 1 1,15 1-2,-20 0 2,2 2 1,-2 1-1,-2-1-2,3 2 1,-3-3 2,0 2-45,-1 1-54,1-4-65,-2 3-102,0-1-82,-10-3-31,22 1-159,-22-1-72,21-5-506,-12-1-729</inkml:trace>
  <inkml:trace contextRef="#ctx0" brushRef="#br0" timeOffset="37829.8562">28959 9455 318,'9'-13'1020,"1"2"-249,-2 0-165,-2 2-52,-1 2-52,0-3-37,-5 10-51,10-12-59,-10 12-63,8-9-66,-2-1 89,-6 10-262,7-7-75,-7 7-88,11-5-91,-11 5-105,14-7-59,-4 4-154,0 0-57,0-3-93,3 0-308,-2 1-568</inkml:trace>
  <inkml:trace contextRef="#ctx0" brushRef="#br0" timeOffset="38111.8587">29437 8845 329,'7'-11'783,"-1"3"-204,-1-1-129,-5 9-83,10-6-17,-10 6-51,0 0 30,13 0-100,-13 0 20,7 14-56,-3-4 25,0 4-47,2 22 113,-3-14-159,-1 3-45,0-2 12,-1 3-25,0 0 7,-1 3-12,0-2-27,0 0 14,-1 0-10,1-1-22,0-1-50,0-4-78,0 0-80,1-3-29,0 1-134,1-2-23,2-3-85,-1-2-58,1-3-480,-4-9-601</inkml:trace>
  <inkml:trace contextRef="#ctx0" brushRef="#br0" timeOffset="38370.865">29702 9043 250,'5'-7'716,"-5"7"-145,5-12-126,-5 12-90,6-7 294,-6 7-402,0 0 31,0 0-97,5 10 12,-5-10-82,3 16 34,-1-5-82,1 0 41,1 5-68,-2-3 44,2 2-54,1 0 7,0-1-1,2 1-9,0-3 7,1 2 2,-1-4-6,1 1-1,3-3 20,-2-1-22,1-2 4,1 0 12,0-3 12,-11-2 18,21-1-8,-11-3-4,3-1-7,0-6 22,-2-2-41,12-20 33,-13 17-29,-1-2-37,-2 3 24,-2-2-28,1 4-8,-1-3-101,-1 4-1,-1 0-67,0 0-70,-1 2-52,1-2-37,-1 2-76,2-1-30,1-1-85,12-15-1428</inkml:trace>
  <inkml:trace contextRef="#ctx0" brushRef="#br0" timeOffset="38492.8561">30198 8776 682,'10'-8'526,"-1"5"-133,-9 3-24,15 0 39,-15 0-16,10 6-41,-5 3 0,-1 0-79,-2 4 7,0 4-79,-4 4 1,1 5-68,-4 7 3,-1 6-54,-1 4-91,-1 3-118,-2 4-101,-3 10-217,-5 2-807</inkml:trace>
  <inkml:trace contextRef="#ctx0" brushRef="#br0" timeOffset="38979.859">27245 11451 1004,'0'0'570,"0"0"-181,-14-3-24,14 3-137,0 0 3,0 0-95,17-6 23,-4 3-87,5-1 41,6 0-79,1-1-30,8 1-165,1 1-79,3 0-191,1-1-353,-1 2-304</inkml:trace>
  <inkml:trace contextRef="#ctx0" brushRef="#br0" timeOffset="39126.8553">27571 11682 128,'-9'14'937,"2"-5"-207,1 1-202,0-3-66,0 2-114,6-9 10,-4 11-110,4-11-1,0 0-98,14 2 21,19-7 1,-9-2-218,10 0-48,7-4-175,1 1-106,5-4-198,-2 0-400,3-2-565</inkml:trace>
  <inkml:trace contextRef="#ctx0" brushRef="#br0" timeOffset="40171.9511">28564 11050 109,'0'0'470,"0"0"-87,0 0-41,0 0-32,0 0-1,0 0-14,0 0-40,0 0-44,0 0 106,0 0-186,0 0-16,10-6-27,-10 6-20,12-6-13,-12 6-11,15-5-9,-15 5-10,20-3-6,-20 3-8,24 2-3,-24-2-9,22 3 4,-8 0 3,8 6-10,-13-4 22,-2 3 25,0-1 3,-3 1 31,-1 1-37,-3-9 60,-3 21-61,-1-8 63,-1 1-58,-2-2 38,-1 3-51,-4 0 54,5-2-73,1 0 43,-1-2-61,0 1 47,4-2-52,1 1 59,2-11-65,1 21 52,3-10-49,2 2 44,0-2-39,2 1 35,5 1-43,1-1-1,1 2 51,1-1-58,-2 2 3,13 11-12,-16-16 19,-1 0 4,-2 0 4,-2 1 33,-2-2 20,0 0 23,-4-9 0,-4 21-15,-2-9-9,-2 0-10,-2-1-16,-4 2 1,0 0-20,-1 1-52,-15 10-220,14-11 24,1-2-109,2-1-113,1-1-580,-1-1-668</inkml:trace>
  <inkml:trace contextRef="#ctx0" brushRef="#br0" timeOffset="40359.9469">28434 11756 297,'0'0'638,"0"0"-125,2 9-54,-2-9 381,17 0-494,-4-2 46,1-2-99,4-1 0,5-2-69,7-1-44,3-1-41,7-2-24,2 2-24,-2-1-20,3 3-48,-1-3-76,1 3-43,-8 2-143,34-4-493,-42 9 257,0-2-75,-6 2-322,-1 2-424</inkml:trace>
  <inkml:trace contextRef="#ctx0" brushRef="#br0" timeOffset="40828.3058">28794 11918 285,'-7'5'346,"7"-5"-16,-6 7-5,6-7 266,5 10-339,-5-10-31,11 7-24,-11-7 6,18 7-13,-8-4-18,3 4-22,-2-2-10,3 2-21,-3 1-5,1 1-10,-2 3-53,-1 0 79,-3 0-41,1 17 148,-7-15-100,-3 2-28,-5 5 4,-2-1-31,-5 1 15,-2 1-43,-1 0 36,-4 0-8,0-3-9,2-3 5,-2-1 22,4-2-14,-1-3 7,1-1-19,4-2-2,0-2-14,3-3-15,11-2-12,-15 0-14,15 0-8,-7-7-6,7 7-1,3-9-19,-3 9 17,12-10-1,-3 5-2,5 0 0,2 1 0,1 2 0,22-2 0,-16 3-2,-1 1-2,-1 1 4,6 0 3,-2 1 1,0 0 0,1-1-1,-1 0 3,-1 1 1,-1-1-1,-1-1-34,1 3-41,-1-6-35,-2 3-57,27-5-252,-26 0 111,1 1-4,-2-4-134,-2-1-34,-2-1-138,0-7-259,-1-3-425</inkml:trace>
  <inkml:trace contextRef="#ctx0" brushRef="#br0" timeOffset="41171.851">29423 11289 442,'0'0'443,"0"0"-120,12 1-85,-12-1-44,9 10-44,-9-10-29,9 14-23,1 2 32,-7-7-98,1 0 65,1 0-73,-1-2 62,-4-7-65,8 15 67,-8-15-31,8 11 48,-8-11-34,4 10 75,-4-10-26,5 10 76,-5-10-61,0 0 29,0 0 31,0 0-157,0 0 65,0 0-59,-1-12 43,1 12-72,-8-5 45,8 5-68,-11-5 54,11 5-62,-15-3 48,15 3-53,-18 0 58,18 0-56,-20 5 51,9-2-58,0 1 58,3 0-58,8-4 59,-17 9-55,17-9 54,-11 8-53,11-8 58,-9 8-53,9-8 59,0 0-49,0 0 45,6 9-55,-6-9 53,17-4-80,5-5-19,-10 3 64,0-3-56,-1 1 61,-2-1-57,-1 3 67,-3-2-59,-5 8 51,8-12-57,-8 12 59,3-11-25,-3 11-56,0 0-78,-3-9-110,3 9-146,-10-4-2074</inkml:trace>
  <inkml:trace contextRef="#ctx0" brushRef="#br0" timeOffset="43239.5114">30258 11030 586,'0'0'468,"0"0"-59,-3-12-62,3 12-6,0 0-54,-3-10-46,3 10-42,0 0-41,0 0-35,3-12-28,-3 12-20,0 0-20,17-4 15,-17 4-44,14 7-10,-6 1 9,1 0-16,0 5 7,-2 1-8,0 0 8,-2 1-13,-3 2 27,1 0-11,-3 3 24,-3 1 11,-2 1 9,-3 0-1,-18 26 68,10-24-53,-1-1-55,-2-2 63,0 0-47,-2-1 75,4-7-37,1 0 67,1-2-30,1-2 29,1-2-34,3-2 6,10-5-45,-17 5 14,17-5-43,-11-9 8,11 9-34,0-12 19,4 3-34,2 1 23,2-2-32,2 2 26,0 1-29,3 0 19,-2 2-23,4 2 30,-2-1-35,1 3 34,-2 1-28,3 1 24,12 3-14,-12 1-17,-1 1 12,1-1-73,-2 1 0,1 1-78,-1-1-7,0 2-93,1-2 12,0 1-29,0-2-18,3-1-17,-3-2-23,2-1-1,-2-1-12,24-6-613,-15 0 203</inkml:trace>
  <inkml:trace contextRef="#ctx0" brushRef="#br0" timeOffset="43518.5202">30837 11132 435,'9'-10'616,"-4"3"-138,-5 7-99,0 0-24,0 0-55,0 0 0,0 0 1,-9 12-24,1-3-47,-1 2-40,2 1-22,2 1-28,0 1-14,1 0-23,4-2-18,6 15 48,2-13-44,6-2-36,0 0 30,4-3-30,3 0 29,0-4-35,5-1 26,-4-4 4,5-3 8,-2-1-8,4-4-9,-1-4-10,-1-2-6,-3-2-13,14-25 22,-22 20-35,-6 1 0,-3 3-27,-5 3 11,-3 2-57,-5 1-26,-6 5-38,-7 4-68,-9 4-102,-13 8-109,-9 6-201,-12 7-673,-7 5-873</inkml:trace>
  <inkml:trace contextRef="#ctx0" brushRef="#br0" timeOffset="43865.5169">29022 12126 664,'0'0'539,"0"0"-128,9-4-77,-9 4-36,0 0-6,0 0-11,-6 12-6,-6 2-70,-8 6 37,-7 8-91,-52 49 116,31-33-147,-3 0-18,1-1-24,-4-1-15,-1-3-50,3 1-48,5-6-81,2-2-102,14-8-131,3-5-139,7-2-490,6-10-572</inkml:trace>
  <inkml:trace contextRef="#ctx0" brushRef="#br0" timeOffset="44264.5205">31186 11248 141,'18'-4'243,"-3"2"-59,1-2-27,1-1-11,-1 2 3,-1-1 0,1-1 14,-4 1-4,3-2 9,-2 1-3,0-1 15,-2 0 14,0 2 11,-2-1 8,-1-1-2,7-4 236,-15 10-246,10-8-12,-10 8-30,5-7-17,-5 7-21,0 0-16,2-11 4,-2 11-4,-8-7-9,8 7-8,-15-5-13,3 3-11,-4 2-10,-4 0-9,-46 8 19,17-1-38,-5 2-2,-11 3-4,-2-1-6,-2 2-4,0-2-80,3 1 13,12-2-51,1-2-46,7-1-57,9-1-61,3-2-138,5-2-145,1-3-430,4-1-577</inkml:trace>
  <inkml:trace contextRef="#ctx0" brushRef="#br0" timeOffset="44514.51">30711 10556 342,'11'-17'743,"-4"4"-130,2 2-101,-1 0-89,3-7 237,-11 18-412,10-14-60,-10 14-40,8-8-37,-8 8-54,0 0 11,0 0-14,7 9-9,-7-9-17,3 22 6,-2-5 0,0 2-4,1 1-14,-2 6-22,2 27 32,0-19 17,0-2-7,0 0-16,1 0-34,-1-2-57,1-2-54,0-2-63,2-2-45,0 0-67,1-4-6,3-1-45,1-3-19,0-6-426,4-1-322</inkml:trace>
  <inkml:trace contextRef="#ctx0" brushRef="#br0" timeOffset="44779.5154">31259 10593 624,'2'-13'546,"-2"13"-154,-6-12-46,6 12-59,-13 0-16,4 3-17,-5 5-20,1 0-28,-1 4-32,0 3-36,3-1-20,0 3-14,3 0-12,4-1-10,3 0-1,2 0 1,3-1-7,4 2 9,3-2-2,2-1-6,3-5-22,3 0 4,5-5 33,1 0 13,3-4-25,0-1 27,-1-3-48,28-14 66,-29 4-66,-4-3-9,-1-2-10,-7-1-11,-3 1-12,-6-11-11,-10 17-27,-6 1-4,-5 3-39,-6 3-63,-6 5-80,-8 5-97,-8 4-162,-10 11-140,-6 4-450,-7 5-674</inkml:trace>
  <inkml:trace contextRef="#ctx0" brushRef="#br0" timeOffset="45250.5121">28898 13660 620,'-11'2'1011,"11"-2"-574,0 0-28,-16 0-42,16 0-85,0 0 6,0 0-104,-12-2 11,12 2-86,0 0 26,6-7-71,-6 7 35,16-7-19,-1 0-14,0 1-24,5-1-59,4 0-87,0 0-67,-1 1-84,2 0-35,-2 1-108,0 0-41,-5 3-416,-2 1-403</inkml:trace>
  <inkml:trace contextRef="#ctx0" brushRef="#br0" timeOffset="45396.5083">29042 13805 523,'-9'10'522,"0"0"-90,2-5-4,1 2-29,-7 2 281,13-9-426,-5 8-43,5-8-42,0 0-33,0 0-29,23-4-32,-8-2-70,9-1-74,4-2-97,4-4-72,4-2-72,3-1-88,-2-1-471,1-3-421</inkml:trace>
  <inkml:trace contextRef="#ctx0" brushRef="#br0" timeOffset="45823.5173">29741 13389 276,'0'0'572,"1"-14"-79,-1 14-88,1-13-35,-1 13-82,4-13-51,-4 13-61,8-16-22,-2 9-43,4-1-12,2-1-34,0 2-1,2 2-29,-1 0 6,2 0-23,-2 3 9,1 0-20,-2 2 8,2 2-16,-2 0 16,-3 2-21,1 2 15,1 9 14,-11-15-1,1 24 23,-3-11 8,-3 2 11,-2 3 2,-3 1 15,1-2-6,-1 2-18,0 1-8,0-2-9,1-2-11,0 3-8,3-4 2,2-1-3,2 10 17,4-12-19,2-4-4,4 4 0,2-5-9,1 0 8,4 0-6,-1-2-2,4 0 0,-2 0-3,3 0 0,-2-2-1,1 1-3,-4-1 1,-1-1-1,-2 3 15,0-3 32,-11-2 44,13 7 22,-13-7-39,3 11 43,-3-11-46,-10 16 40,-1-6-54,-4 0 28,-4 2-40,-3 3 21,-3-1-39,-2 0 20,1-1-35,-24 14-2,31-18-32,0-1-113,5 0-11,1-3-51,1-2-87,12-3-119,-15 2-143,15-2-534,-5-10-700</inkml:trace>
  <inkml:trace contextRef="#ctx0" brushRef="#br0" timeOffset="46120.513">30207 13280 477,'15'-9'474,"-5"6"-117,-10 3-17,13 0 22,-13 0 28,7 5-34,-7-5-23,-1 17-16,-3-7-31,2 4-58,-2 3-3,1 1-14,-1 0-43,3 2-46,1-2-2,1 5-18,3-1-11,1 0-13,16 17 25,-9-21-72,6 0 27,0-4-38,1-2 36,1-2-30,1-4 31,2-2-6,2-2 32,2-4-2,-2-3 0,-1-3 9,2-1-5,-2-6-15,-3-4-14,11-28 13,-23 21-45,-4 0-8,-2 4-3,-7-2-21,-3 4-47,-6 3-48,-7 1-43,-5 3-138,-5 6-99,-6 6-157,-3 1-307,-8 4-329,-1 0-788</inkml:trace>
  <inkml:trace contextRef="#ctx0" brushRef="#br0" timeOffset="46922.5073">14274 12985 638,'10'-8'713,"-10"8"-205,8-6-42,-8 6-162,7-7-10,-7 7-109,9-8 11,-9 8-91,14-9 26,-3 2-27,3-1-18,5-2-16,10-4-15,44-18-25,-35 15-101,4 3-95,1-1-63,-3 1-116,0 3-60,-10 3-437,0 0-384</inkml:trace>
  <inkml:trace contextRef="#ctx0" brushRef="#br0" timeOffset="47056.5112">14448 13191 529,'-15'14'561,"3"-4"-153,2 0-69,-1-2-74,4-2-16,1 1-48,6-7-17,-6 5-47,6-5-15,0 0-34,19-8-42,1-1-81,9-3-103,9-7-93,4 0-67,0-1-118,8-9-217</inkml:trace>
  <inkml:trace contextRef="#ctx0" brushRef="#br0" timeOffset="47473.5129">14971 12621 126,'0'0'772,"-9"-6"-197,9 6-145,-4-5 175,-6-1-396,10 6-47,7-8-27,-7 8-40,15-10-8,-2 5-41,2 0-25,1 2-7,0-1-44,1 3-9,-3 1-15,2 0 23,-5 0 1,2 3 1,10 2-20,-14 2 28,-2 0 23,-7-7-15,6 15 16,-6-15-16,-1 22 26,-4-9-7,2 2 8,-1-2-18,-3-1 18,5 0-24,-1-2 16,-1 2-21,2-2 15,4 12-5,3-13 6,1 3 4,3 1 0,4-1 1,2 1 2,2 0 0,0-1-6,1-1-2,0 0-2,-2 1-4,2-2-3,-4 0 1,-1-1-8,-3 2-1,0-2 10,-4 0 3,0-1 4,-3 3-4,-2-1 106,-2 3-53,-2-1 47,-3-1-63,1 2 51,-5 1-34,0 1 46,-4-3-21,3 1-14,0-2-9,0-1-8,-7 5-13,12-8-87,-2-1-53,8-6-43,-11 6-88,11-6-139,0 0-499,-9-5-434</inkml:trace>
  <inkml:trace contextRef="#ctx0" brushRef="#br0" timeOffset="47758.1735">15441 12743 474,'10'-5'502,"-10"5"-142,13 0-68,-13 0-80,9 5-23,-3 3 61,-6-8-178,6 11-16,-6-11-12,7 15-7,0-8-5,-2 2-3,2-1-1,-1 2-2,5-2 5,-1 2-2,3-4 1,2 2-7,1-1-3,0-3 2,19 1 15,-17-5-17,0 0-1,-1-2 23,1-3 19,-1 0 15,-1-5 1,-2-3-29,-1-1 4,-3-4-6,-5 3 6,-3-2 22,-2 0 1,-2 3-13,-5-1-16,-14-10 23,5 15-50,0 2-6,0 3-5,1 1-32,-3 1-52,4 3-83,0 0-63,2 3-85,-1 1-34,4 1-85,0 0-237,9-5-172</inkml:trace>
  <inkml:trace contextRef="#ctx0" brushRef="#br0" timeOffset="47919.6962">15933 12715 488,'18'-6'545,"2"-1"-77,0 0-36,1-1-13,-1-1-34,0-3-33,4 0-117,-1-2-10,2 0-88,1 1-6,1 0-117,-1 1-129,2 0-120,25-11-424,-27 12 368,1 1 41,-3-1 42,0-4-75,0 0-275,-4-3-73</inkml:trace>
  <inkml:trace contextRef="#ctx0" brushRef="#br0" timeOffset="48133.702">16588 12192 308,'0'0'495,"0"0"-130,0 0-89,0 0-59,0 0-100,0 0 17,2 16 20,-4-6-136,2 2 61,-2 3-17,2 2 47,0 0-16,2 2-17,0 1-8,-1 3-13,2-1-27,0-2-45,1 1 4,0 1 5,0-2-10,1 2-15,2-1-99,-1-4-47,-1-1-7,2 2 12,1-5-12,1-2 15,0-2 4,0-3 35,-9-6-262,17 5 151</inkml:trace>
  <inkml:trace contextRef="#ctx0" brushRef="#br0" timeOffset="48527.7065">16916 12260 264,'0'0'674,"4"-15"-122,-4 15-180,0 0-20,-2-10-120,2 10 169,-13-2-231,13 2-80,-10 5 20,10-5-71,-13 9 34,13-9-69,-9 12 41,9-12-50,-6 16 46,5-6-45,1 2 49,1 1-8,4 2-1,1 4-7,16 17 3,-11-16-29,3-4-8,0 1-24,-1 1-10,2-1 12,-4-1-3,1 1 10,-2 3 12,-1-1 0,-2 0 0,0 0 2,-5-1 4,-2-1 30,-2 4 53,-17 20 113,6-19-149,-1-5 74,1-2-40,0-1 54,2-2-56,1-4 36,0 1-60,3-3 41,-1-1-64,8-5 22,-13 1-100,13-1-14,-5-11-65,7 0-8,0-5 20,7-6 16,1-8-85,5-11-293,6-12 74,1 0 112,2 1 121,-1 0 127,-6 10 94,-2 2 64,-4 1 35,-5 10 24,-2-2-9,-4 8 6,-2 0-9,-15-18 88,3 24-163,-3 5-27,-4 2-6,-1 5-11,-4 4-40,-1 4-123,-5 7-86,-6 5-137,1 6-133,-8 9-374,0 6-393</inkml:trace>
  <inkml:trace contextRef="#ctx0" brushRef="#br0" timeOffset="48813.699">15169 14119 149,'0'0'826,"-16"3"-223,16-3-146,-11 3-80,11-3-82,0 0-31,-14 3-57,14-3-34,0 0-41,0 0-21,0 0-23,0 0-14,21-6-18,-3 3-12,6-3-48,12-2-110,7-1-37,4-4-136,1 0-172,45-11-1781</inkml:trace>
  <inkml:trace contextRef="#ctx0" brushRef="#br0" timeOffset="49005.6968">15516 14304 809,'-10'11'990,"0"-4"-208,3 1-199,1-3-90,-2 3 189,8-8-480,0 0-40,12-9-79,5-3-65,9-3-85,8-8-79,10-4-102,7-1-110,2-1-159,-5-6-107,2 3-270,-3 0-455</inkml:trace>
  <inkml:trace contextRef="#ctx0" brushRef="#br0" timeOffset="49505.7038">16379 13663 267,'0'0'670,"-5"-8"-155,5 8-84,0 0-39,-4-8-38,4 8-70,0 0 42,0 0-90,0 0 0,-3-10-100,3 10 12,0 0-1,0 0-133,0 0 47,8 4-68,-8-4 45,10 14-54,-2-2 53,-1 1-50,3 4 38,-1 2-42,3 3 66,-1 4-63,0 1 49,0 0-64,-2 0-91,9 28-253,-8-29 127,-3-6-56,-2 2-20,1-3-50,-3-2-12,1-3-309,-4-14-199</inkml:trace>
  <inkml:trace contextRef="#ctx0" brushRef="#br0" timeOffset="49706.7022">16565 13721 378,'7'-21'599,"3"-4"-122,3 1-121,13-18 200,-13 23-347,0 4-39,-1 1-41,0 4-34,-1 1-28,1 3 16,-1 2-17,-11 4-20,22 2-13,-12 1 2,1 6 50,-3 2 48,-1 3-1,-2 2 64,5 21 137,-6-18-168,-1-4-43,1 2 8,-2-3-64,2-2 24,0 1-55,2-4 37,2 1-45,2-1 2,6-1 2,6-4-3,7-1 18,9-1-14,2-4-30,86-10-96,-49-3-120,6-7-323,1-2-204,9-13-342,-21 2-700</inkml:trace>
  <inkml:trace contextRef="#ctx0" brushRef="#br0" timeOffset="54737.9651">17319 7378 335,'7'10'433,"-7"-10"-109,7 10-81,-7-10-48,6 8-41,-6-8-34,0 0-1,6 11 12,-6-11 33,8 6-7,-8-6 21,7 6-6,-7-6 12,16 3 6,-1-4 5,6-3-18,12-6-15,10-4-18,14-7 0,5-3-64,3-3 36,3-4-53,0 1 54,-2-4-63,-3 2 37,49-27-26,-72 37 6,-3 2-84,-5 3-28,-10 5-129,-3 0-77,-7 7-110,-12 5-57,7-7-32,-7 7-24,-10 4-298,-5 1-283</inkml:trace>
  <inkml:trace contextRef="#ctx0" brushRef="#br0" timeOffset="55801.9647">12924 7438 41,'0'0'194,"-18"-13"132,18 13-178,-9-8-5,9 8-27,-9-8 9,9 8-10,-11-9 13,11 9-21,-7-6 11,7 6-31,-6-8 0,6 8-53,0 0 14,-5-7-39,5 7 12,0 0-4,0 0-26,0 0 18,0 0-20,0 0 26,11 3-29,-11-3 21,9 9-16,-9-9 13,11 11-18,-4-4 25,0-1-22,3 6 20,0-3-18,-1 1 20,2 2-22,1 3 28,1-2-20,3 1 10,-3-2 2,3 3 17,1-4 34,2-1 28,1 0 40,0-3 49,1-2 9,5-5-9,2-2 2,7-6 24,5-6-24,57-33 122,-41 13-158,-2-2-1,0-4-9,-2-2-37,-1 0 43,-5-1-79,-4 2 38,-6 7-46,-7 4 42,-4 5-58,-6 4 41,-4 1-59,-1 7 34,-3-3-64,9-4-179,-13 13 2,-1 0-112,1 2-35,-7 5 49,14-3-6,-14 3 46,11 3-24,-5 2-32,2 2-423,0 3-233</inkml:trace>
  <inkml:trace contextRef="#ctx0" brushRef="#br0" timeOffset="58273.8095">29421 6837 286,'6'-8'220,"-6"8"-49,6-9-25,-6 9 4,4-10 9,-4 10-16,2-11-22,-2 11-24,-2-13-10,2 13-19,-2-15-13,-2 6-10,-1 0-9,-1 1-13,-3-3 1,-1 1-8,-8-1-2,-2 0-7,-8 0-10,-10-1 0,-4 1-3,-55-10 18,42 12-19,-12-2 14,-6 2-7,-2 0-9,-7 0 8,-3 1-6,-3 0 1,-3 2-2,-4-2-2,-2 1 6,-3 2-5,-6-2 19,-20 1-32,18 3 16,-20-3 2,21 4 1,-25-3-22,2 3 22,-2 0 9,-1 1-15,23 1 4,-2 0-5,-1 0-4,1-1 10,0 1-1,1 0 0,2-1-4,0-1 1,2 2 1,-96-3-12,107 6-2,-2-3 18,4 3 2,-2 0-5,1 3-1,1 1 6,3 0-5,1 1-2,4 1 5,2-1-2,4 2 1,-1-2 0,5 0 2,0-1-6,-50 6 6,70-9-3,5 1-2,4-2 6,8 1-1,1-1 0,8-1 4,1-1-1,2 1-4,2-1-4,1 0 2,4 1 4,2-1 7,1 0-9,5-1 2,-2 1 2,2 0-2,12-1 4,-21 1-2,21-1 3,-17 0-1,17 0-2,-15 0-1,15 0 1,-12 0 3,12 0 6,-13-1 16,13 1 4,0 0 2,-13 0-10,13 0 3,0 0-20,-16-1-5,16 1-6,0 0-3,0 0-5,-13 1 6,13-1-3,-11 1 0,11-1 6,-18 5-2,7 0 2,-4-2 2,-1-1 2,-1 3 0,-21 7 1,15-7 1,2 0-1,0 2-2,0-3 2,2 1-5,-2 0 0,4 0 2,-1-1 0,3-1 2,-1 0-1,3 1 1,1-2 4,0 0 9,12-2-15,-18 4-4,18-4 2,-14 5 3,14-5-5,-10 6 4,10-6 0,-6 8 3,6-8 11,-4 10-6,4-10-24,-1 10 20,1-10-17,-2 16 20,1-5-14,1-11 15,-4 36-15,2-21-2,-1 2 12,-1 4-6,-1 4 15,-1 5-8,-4 7 16,0 1-13,-5 6 35,-2 9 1,-2-1-22,0-2 18,-1 4-23,0-4 17,3-7-31,-14 43 32,15-44-22,2-1-1,1 2-3,0-2 17,3-1-22,-3 2 24,3-1-25,0 0 13,1-1-15,3 0 16,-2 0-19,1-1 25,0-6-28,2 0 24,0-2-20,1 0 22,-1-2-17,3-1 11,-3-3-13,2-3 21,1 2-22,0-6 0,1 1 4,1-2-1,-1-2 0,1-1 1,1 0-2,-1-1 8,3 0-9,3 12 7,-1-11-3,0-1 0,0 2-28,1-1 39,2 0-4,2 1-5,-1 5 7,1-5-2,1 2-9,0-1-3,0 3 2,0-4 2,1 2 23,0-2-28,0-1 1,-2 0 0,3-1 3,-2-2 7,1-1-5,0-1 10,2-1 13,1-1 17,3-2 10,5-1-8,4-3-1,5-1-10,15-5-1,5-4-6,17-2 2,86-22-23,-68 13 28,18-6-57,5 1 57,3-1-7,7-3-11,4 3 4,5 0 4,1-2-4,2 2-4,7 1 20,4-1-23,2 1 18,1-1-13,1 4 21,154-20 18,-144 23-41,-4 3 19,-1 1-22,1 2 14,2 4-25,-2-1 26,-1 2-17,-7 3 8,-5-3-14,-8 4 15,-26-1-16,-5 2 25,-7-3-7,-4-1 25,-7 3-6,-7-1 19,-4-1-20,-16 3 12,-2-3-24,1 1 8,-6 1-25,0-1 20,-3-1-18,-8 0 11,-3 3-16,-1-4 17,-1 3 1,-6 1 49,-3-3 16,13 0 94,-21 3-116,-2-2-5,-2 3-14,-2-3-19,0 2-55,-2-2-68,-8 5-49,7-8-39,-7 8-34,0 0-31,-3-15-9,3 15-33,-16-12 10,3 4 12,-24-10-258,16 10 87,1-4 95</inkml:trace>
  <inkml:trace contextRef="#ctx0" brushRef="#br0" timeOffset="59407.35">23893 5995 218,'-19'2'287,"4"-4"-42,3 2-53,0-2 23,1 1-43,11 1 21,-18-3-28,18 3 24,-12-3-33,12 3 14,-11-4-51,11 4-11,0 0-39,-6-7 6,6 7-34,0 0 9,14-5-26,13-2 38,1 5-20,8-1-8,12 0 21,10 2-21,5 1 6,20 1-18,6 1 14,9 2-26,9 1 17,29 4-16,5-2 10,2 4-26,9 0 12,8-1-18,168 10-41,-163-13 43,7-2-21,0-1 22,-1-1-16,-7-3 38,-4-3 23,-7-1 46,-5 1 9,-11-4 55,-9 1 2,-24 0 14,-6-1-28,-7-1-14,-6 1-21,-9 0-17,-8-1-18,-15 2-9,-3 3-16,-12-2-12,-3 2 1,-7 0-27,-4 2-53,-3-2-68,-4 3-62,-2-2-76,-2 2-23,-13 0-66,22 0-43,-22 0-454</inkml:trace>
  <inkml:trace contextRef="#ctx0" brushRef="#br0" timeOffset="59837.887">24101 5961 38,'-36'-2'192,"5"1"-43,-1 1-48,2 1-15,0-1-10,1 2 1,3 0-7,-25 2 35,32 0-67,2-2-11,0 0-6,4 1 18,2 0 20,1 1 14,10-4 27,-11 8 39,11-8-8,0 0 17,7 11-48,4-6 23,7-1-35,10 1 22,16 1-21,12-1 22,21-1-21,10-1 7,10 0-28,11-1 12,34 1-10,8-2 12,4-1-26,5 1 7,10-2-24,4-1 14,-1 0-22,0-1 22,1 1 1,168-5 87,-179 2-32,-12 0-16,-6-1 33,-11 0-1,-27 1-3,-8 0-7,-5 0-16,-8 0-28,-6 1-11,-20 2-13,-2-1-102,-7 3-127,-8 2-93,-5 0-156,24 8-2286</inkml:trace>
  <inkml:trace contextRef="#ctx0" brushRef="#br0" timeOffset="64280.422">23687 7729 131,'-6'7'324,"6"-7"-87,0 0-56,0 0-38,0 0-22,0 0-26,0 0-22,0 0-11,0 0-12,0 0-9,-2-4 12,2 4-35,0 0-3,3-10-3,-3 10 0,0 0-7,0 0-4,0 0-15,8-4-22,-8 4-18,0 0-23,0 0-19,12-3-29,-12 3-37,0 0-155,17-3 225</inkml:trace>
  <inkml:trace contextRef="#ctx0" brushRef="#br0" timeOffset="65057.4155">25009 7621 279,'0'0'280,"6"7"-48,-6-7-51,0 0 19,0 0-19,0 0-9,0 0-7,0 0-25,9 4-9,-9-4-25,0 0-14,0 0-17,0 0-9,0 0-7,0 0-11,0 0 0,0 0-4,0 0-10,0 0-2,0 0 11,0 0-31,0 0 0,0 0-5,0 0 0,0 0-4,0 0 3,0 0-1,0 0 0,0 0-5,0 0 5,0 0-1,8 6 17,-8-6 4,0 0 10,0 0 61,0 0-43,0 0 4,0 0 2,0 0-11,0 0 0,0 0-3,0 0-3,0 0-6,0 0-7,0 0-5,0 0-11,0 0 2,0 0-2,0 0-3,0 0 1,0 0-6,0 0-2,0 0-1,0 0 0,0 0 2,0 0-8,0 0 4,0 0 3,0 0-2,0 0 1,0 0 0,0 0 5,0 0-5,0 0 2,0 0 37,0 0-10,0 0 7,0 0 5,0 0-2,0 0 0,0 0-4,0 0-4,0 0-3,0 0-8,0 0-3,0 0-3,0 0-5,0 0 1,0 0-3,0 0 4,0 0-8,0 0 8,0 0-8,0 0-1,0 0-5,0 0 6,0 0-4,-1-13-4,1 13-3,0 0-32,0 0-32,0 0-26,0 0-58,0 0-36,1-10-84,-1 10-42,0 0-45,0 0 5,0 0-271,0 0-137</inkml:trace>
  <inkml:trace contextRef="#ctx0" brushRef="#br0" timeOffset="65419.4184">26447 7499 222,'0'0'243,"0"0"-59,0 0-22,0 0-2,0 0-15,0 0 25,0 0-38,-11 1 9,11-1-40,0 0 12,0 0-42,0 0 15,0 0 21,-12-3-80,12 3 13,0 0-31,0 0 16,0 0-52,0 0-17,0 0-66,0 0-28,0 0-1,0 0-14,0 0-29,0 0-244,0 0 108</inkml:trace>
  <inkml:trace contextRef="#ctx0" brushRef="#br0" timeOffset="65701.419">27359 7454 249,'0'0'390,"0"0"-130,0 0-40,0 0-89,2 10-43,-2-10-58,0 0-93,0 0-120,6 7-338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2:15.1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6678 1951 237,'4'-9'347,"-4"9"-70,0 0-28,4-12-14,-4 12-25,0 0-15,2-17 169,-2 17-204,0 0-22,0 0-26,2-12-22,-2 12-27,0 0-6,0 0-30,0 0-7,0 0-15,0 0 2,0 0-5,0 0 3,7 9-2,-3 5-5,1 27 6,-1-10 0,-2 4-1,2 9 4,-3 0 12,-1 6-6,0 1 12,2 0-8,-4 3-2,4-1-1,-2 0 5,0-3-5,1-4 4,-1 0-5,2-9 3,1 1-4,-1-4 2,1-1 0,-1-1 2,0-6-13,-1-1-39,1-1-21,0-5-25,-1-1-25,-1-2-26,1-3 9,-1-1-7,0-12-63,-1 14-147,1-14-239</inkml:trace>
  <inkml:trace contextRef="#ctx0" brushRef="#br0" timeOffset="260.0039">6619 2310 260,'-6'-41'462,"3"-1"-113,-1 9-87,3-1-42,1 6-40,0 2-29,1 0-40,3 1-15,1 1-20,0 2-17,3 1-21,0 2 5,13-15-6,-8 22-33,1-1 6,1 6-8,-1 2 6,3 3-6,-2 2-24,1 2 31,0 5 3,1 2-3,-3 4 4,0 2-3,-5 2-1,-1 1 10,-3 2-8,-5 0 4,-1 3-5,-3 0-16,-5 5 15,0-1-12,-4 0 22,-1-1-12,-1-1 10,3 0-13,-3-2-12,2-2-58,1-2-52,1-1-31,3-3-49,1-1-14,-6 6-294,13-20 107,-5 9 144</inkml:trace>
  <inkml:trace contextRef="#ctx0" brushRef="#br0" timeOffset="531.9948">6983 1792 436,'5'-12'364,"0"4"-102,-5 8-45,11-14 54,-11 14-173,0 0 0,0 0-52,0 0 15,4 8-21,-4-8-2,-1 22-6,0-6 27,-2 8 0,-1 7 70,1 3-30,-1 7-5,1 5-10,0 1-11,-1 47 54,2-51-83,1-5-33,1-1 18,1 9 52,2 1-7,-2-2-15,2 1-8,1-2-7,-2-1 2,1-8-15,2 1-13,-2-3-42,0-1-38,1-7-44,2 23-223,-2-29 119,-3-2-63,3-5-14,0 0-302,-4-12-105</inkml:trace>
  <inkml:trace contextRef="#ctx0" brushRef="#br0" timeOffset="1435.9942">7362 2270 613,'0'0'371,"3"-18"-76,-3 18-76,-1-13-47,1 13-37,-6-9-19,6 9-11,-11-4-23,11 4-12,-12 0-5,2 4-10,1-1-22,0 3-6,-2 2 6,-12 15 19,9-9-38,2 3 13,-1-1-18,0 6 12,0 2-9,3-3 11,0 1-15,2-1 16,0 0-8,2 0 3,0 1-11,4-3 6,-1-2-3,2 0 5,-1 12 14,4-17-22,-1 1 11,2-4-5,0 0 8,-3-9-14,8 9 6,-8-9-8,14 2 9,-14-2-8,16-10 9,-4 0-15,-1-5 4,-1-1-3,3-3-4,-2-4 8,-1 3-29,2-3 27,-3 3 37,7-19 37,-10 23-18,-1 4 0,-1-1 0,1 2-23,-1 1-14,-4 10-23,8-15 7,-8 15-11,6-11-2,-6 11-3,0 0-9,0 0 29,15 7-6,-15-7 9,9 16-5,-5-7 5,1 4-8,1 2 8,-1-3-4,-1 2-3,2-2 1,-1 1-2,-1-1 5,0-1-8,0 0 0,0-2 2,-2 1 5,-2-10-2,6 14 1,-6-14 6,4 12 44,-4-12 51,4 8 33,-4-8-17,0 0-32,0 0-30,9-5-16,-5-2-17,1-6 3,2 2-10,6-14-3,-7 13-12,0 3-11,-2 0-9,0 0-2,-4 9-8,8-11 0,-8 11-14,9-8 22,-9 8 4,11-3 1,-11 3-3,12 1 5,-12-1-1,11 6-1,4 2 13,-15-8-3,13 10 0,-13-10 0,12 8-3,-12-8 4,11 7 4,-11-7-12,9 7 11,-9-7 0,9 4-4,-9-4 7,11 2-4,-11-2-4,12-4-15,5-5-14,-10 4 5,3-2 1,-1 1 1,0 1 4,-1 0 0,-1-1-7,1 1-16,0 0-1,-8 5-8,16-7-4,-16 7 3,13-5 1,-13 5 12,12-4 3,-12 4-14,17 0 29,-17 0 4,0 0 2,15 1 3,-15-1-1,0 0 8,11 3-6,-11-3-3,0 0 5,11 2 10,-11-2-5,0 0 6,12 7-11,-12-7 7,13 8-9,-13-8-14,12 11 36,-12-11-4,14 10-1,-7-2-3,-1-1-9,3-1 3,-3 0-5,1 1 5,-1-2-4,-6-5-2,11 10 21,-11-10 26,7 7 53,-7-7 92,7 5-121,-7-5-13,0 0-12,0 0-23,4-10-69,-4 10-66,1-17-70,3 5-59,1 0-3,1-2-17,1 2-12,3-5-61,2 0-295,1 0-147</inkml:trace>
  <inkml:trace contextRef="#ctx0" brushRef="#br0" timeOffset="1775.9922">8477 1939 58,'3'-12'342,"-2"2"-41,-1 10-16,0-19-37,0 19-30,-1-14-51,1 14-20,-7-8-42,7 8 82,-17 8-114,7 1 21,-3 8 18,-3 5-22,-4 9-12,2 2-2,-4 5-42,4 0 33,-1 1-16,4-2-9,-1-1-1,4 0-12,1-7 8,3 0-8,2-1-8,1-5 3,1-1 7,2-4-11,0 0 4,4-1-5,0-5 8,3 0-4,0-2 2,3-3-1,2-2-9,4-4 7,0-2-2,4-4-13,3-5-4,29-19-9,-25 14 0,0-1-9,-5 4 4,-2 2-14,-2 3 6,-2 4-7,0 1 13,-2 3 0,-2 1 8,1 2 0,-1 4 5,-1 1 1,1 1 1,-2 0 2,6 11-12,-8-11-46,-1 0-37,0-1-40,0-2-38,0 1 2,-5-8-9,8 9-7,-8-9-110,0 0-271,11 3-78</inkml:trace>
  <inkml:trace contextRef="#ctx0" brushRef="#br0" timeOffset="2741">8723 2288 234,'0'0'309,"11"-8"-72,-11 8-40,12-1-15,-12 1-38,18 4 117,-18-4-177,13 5 4,-13-5-13,10 8 17,-10-8-32,8 11 27,-8-11-5,1 15 1,-2-3-14,-3-2-1,-3 3-20,-1 0-5,2-1 17,-3 0 10,-5 7 130,7-12-63,1-1 3,6-6-29,-10 7-24,10-7-46,0 0-34,-5-7-52,8-4-25,0 2-41,5-5-30,3-4-62,4-3-15,2 2-13,3-1-13,21-14-181,-19 18 258,1 0-24,0 3 82,0 0-29,-3 3 88,0 0-10,0-1 104,1 1-6,-4 3 76,0 0-41,-3 0 14,0 2-11,-4 0-10,-1 0-8,8-1 33,-17 6-31,0 0 39,13 0-7,-13 0 40,1 11 4,-1-11-9,-5 17-13,0-3-26,0 0-27,-1 1 7,-3 0-13,3-1 0,-1 1-8,2 1-7,-5 15 22,5-18-41,1 0 9,2-3-12,-1 1 4,3-11-10,-2 17 7,2-17 2,1 13 2,-1-13 4,5 9 5,-5-9-5,10 4-3,-10-4-2,14-4-14,4-5 10,-9 5-8,-2-1-6,1 0 9,-8 5-19,14-5 0,-14 5-10,0 0 5,15 1 3,-15-1 7,10 10-3,-10-10 9,8 18 1,-5-7 1,1 1 1,0 17 12,-1-14-14,-1-1-1,0-1 0,0 0 0,-1-3 2,0 0-4,-1-10-15,3 17-10,-3-17 2,2 13 5,-2-13-26,0 0-30,0 0-33,7 7 15,-7-7-42,5-10 27,-3 2-26,1-3 3,3-3 8,-2-1-36,1-7 31,0-2-34,3-5-19,0-3 35,0 1 87,1-1 27,-1 1 49,2 1 60,-3 2 36,11-19 218,-13 28-170,0 3-41,0 5-38,0 0-22,-5 11-17,10-10-12,-10 10 19,0 0 0,12 5-2,-8 4 8,-2 1 3,1 4 0,-3 4-16,1-1 33,-2 19 56,-1-17-78,1 0 16,0-2-2,0 0-5,-2-2-10,2-1-8,-1-3-6,1 0 0,1-11 11,-1 17 9,1-17-1,1 10-15,-1-10-7,0 0-10,13-6-35,-7-3-24,3-3-44,1-2-4,3-1 1,-2 1 19,2 0 5,-2 2 4,-1 2 10,1 4 2,0-1 2,-2 3 7,1 3 7,-10 1-1,18 0-2,-2 7 5,-6-4 15,-10-3-1,14 10 8,-14-10-9,14 8 11,-14-8-7,11 5 4,-11-5-15,14 7 26,-14-7-6,16 2 1,-16-2-4,22-2-14,-10-1-5,16-7-37,-13 3 14,2-4 1,1-1-3,-1 1 20,0 1-1,-1-1 16,-1 3 14,-1 1-3,-1 2 0,1-2 17,2 3 10,-4 3-12,3 0 6,-2 2 1,15 6 18,-13-1-23,-2 2-13,-1 0 7,1 1-3,0 6 4,-2-4-38,-2 5-44,-3-2-59,-2 1-71,-3 1-92,-3 4-92,-5-2-310,-8 6-193</inkml:trace>
  <inkml:trace contextRef="#ctx0" brushRef="#br0" timeOffset="3120.9961">6887 3355 154,'-49'7'330,"2"0"-74,0-2-59,-25 5 328,43-7-220,3-1 35,6 0-21,2-1-60,3 1-54,15-2-44,-19 0-36,19 0-23,0 0-24,0 0-15,14-14-11,9 4-12,12-3-10,12-3-16,87-21 18,-50 15-8,4 3 1,25-6-6,7 1 18,10 1 2,8 0 8,7-1 1,4 0 3,4 2 0,5-1 9,2 1 1,4 2 2,-5-1-7,0 0-13,-4 0 27,-3 0-7,-5 2-9,-9 2-15,-10 0-12,-12 3 0,-26 3-1,-9-1-1,-7 2-6,-17 3-1,-8-1 1,-8 1-23,-10 0-60,-11 0-128,-9 2-88,-11-11-536,-14 8-196,-20-9-617</inkml:trace>
  <inkml:trace contextRef="#ctx0" brushRef="#br0" timeOffset="3446.0021">5940 1673 74,'-10'-11'474,"4"4"-149,6 7-71,-10-8-47,10 8-63,0 0-34,-9 12-39,7-2-15,0 8 4,4 4-11,0 13-15,0 9 0,2 7-11,-1 16 13,-1 83 36,1-66-11,1 6 8,0 1-15,2-2 0,4-1-17,0-2 9,3-7-9,1-4-5,-2-3-4,2-7-26,-1-6 31,-2-12-19,-2-5-23,0-3-13,2 15-57,-6-32 41,-1-5 23,-1-6-17,-3-11-126,4 12-95,-4-12-336,0 0-105</inkml:trace>
  <inkml:trace contextRef="#ctx0" brushRef="#br0" timeOffset="3840.5409">6085 1820 163,'8'-50'455,"3"4"-173,1-1-15,9-3-99,4 1-14,6 2-57,9 3 0,8-1-40,7 3 17,10 1-34,20-5 40,10 0-29,10 5 22,11 2-26,9 3 2,9 4-2,159-22 34,-135 33-48,5 5-16,3 3 11,5 3-24,1 3 1,-3 5-16,-1 2 13,-8 2-3,-8 1 7,-7 1-4,-8-1 1,-7 4-6,-27-4 22,-6 6-21,76 8 6,-99-5-1,-6 2-14,-9 3 21,-4 2-18,-13 1 19,-4 5-18,-4 1 10,-4 6 1,1 9 12,-10-1-9,0 9 12,-3 6 63,-2 4-7,-2 3 4,-2 4-9,5 4 2,-3 1-13,6 1 6,1 0-19,5-3-9,1-2 3,4-1-19,2-2 8,0-1 9,1-2-11,0-3-5,-1-2 2,-1 0-8,-2-5 0,19 38 16,-30-53-23,-2-3 2,-6-5-6,-2-6 24,-4-1 74,-5-2 39,-8 1 18,-4 1-27,-8-3-20,-12 4-16,-6-3-40,-7 0-4,-2-4-42,-13 2-58,-65 12-374,70-20 3,2 0-618,1-5-649</inkml:trace>
  <inkml:trace contextRef="#ctx0" brushRef="#br0" timeOffset="4331.5502">10437 2427 574,'0'0'465,"0"0"-100,10-9-91,-1 5-47,2-1-51,5 1-26,7-2-34,2 1-6,10-1-1,12-2 12,4 3-24,8-1 3,17 0-7,4 2-4,100-4 70,-84 3-93,3 3-8,0 1-10,0 0-6,1 0-8,2-1 2,-3 1 1,-3 1-5,-5 0-4,-6-1-1,-6 0 24,-19-1-10,-5 2 8,-7-2-18,20 1 35,-39 1-35,-9 0-16,3-2 10,-8 0-16,1 2-2,-6-3-59,0 0-64,-10 3-65,12-4-91,-12 4-100,6-7-121,-6 7-291,-2-12-303</inkml:trace>
  <inkml:trace contextRef="#ctx0" brushRef="#br0" timeOffset="5400.1117">12209 1666 120,'-7'-8'469,"1"0"-105,1 2-69,5 6-82,-7-10-53,7 10 44,0 0-141,-10 7-10,10 6-8,-1 6 5,1 13 40,-2 12 4,-2 10 61,1 13-5,-1 5-31,-1 0-15,2 6-15,-1 0-11,2 1-8,0-3-18,-2 66 39,4-88-57,2-2-5,0-5-1,-2-1-18,0-9 9,2-5 2,0-3-7,-2-1 0,1-5 0,-1-2-7,1-3-25,-1-3-2,0-2-5,0-2-4,-2 4-255,2-15-21,0 0-78,-15-5-333,6-8-221</inkml:trace>
  <inkml:trace contextRef="#ctx0" brushRef="#br0" timeOffset="6104.4359">11944 1736 338,'-2'-19'375,"-1"2"-86,1 2-38,0 3-65,2-2-20,0 14-41,0-20-19,4 8-35,0 0 7,6 2-40,1 0 14,7-4-22,7 2 41,12-5-50,9 3 26,14-4-20,6 2 13,9 0-32,94-12 41,-73 14-27,4 4-15,26 0 19,0 3-14,2 0 2,1 1-14,7 5 19,4-4-16,1 3 12,3-2-8,2-2 2,5 1-13,-1 0 16,-1 0-12,140-9 13,-147 7-6,-3-1-14,-8-2 6,-4 1-2,-5-2 11,-24 2-9,-3 2 8,-5-3-14,-5 1 10,-7-1-36,-6 1 44,-3 1-8,-15 1 11,-2 0-15,40-5 20,-55 5 2,-5 2 4,-6 0 22,-1 2 3,-3-4 34,-4 5-17,-2-1 16,-3 0-26,1-1 5,-4 1-26,0 1 3,-10 2-29,16-5 16,-16 5-22,13-2 10,-13 2-21,13-3 16,-13 3-25,0 0 6,12-2 0,-12 2 11,0 0-20,8 7 25,-8-7-17,1 17 17,-1-5-18,-1 5 18,0 9-23,-2 6 38,-6 54-15,4-36 1,-1 13 7,0 2-1,1 3 0,1 4 11,2-1-5,2-1 1,4-2-3,3-1 0,1-2-3,1-4 5,3-3-3,-1-9 0,-1-4-9,10 45 13,-12-50-14,1 0 2,-3-11-2,0 4-4,0-8 2,-4-1 3,-1-3-6,-1-1-4,-2-1 9,-5 1 6,-6 1-1,-6-1 0,-14 1 3,-6-1-4,-83 14-17,46-21-14,-11-2 3,-9-1-1,-31-4 1,-4-1 3,-11-4 4,-4-1 3,-9-1-1,-7-3 2,-8 2 13,-8-5 11,-4 4 11,0-2 9,2 0 1,4 0-7,9 0-1,9 0-5,17 0-6,17-1 2,32-1-5,9-1 1,10 1-6,18 0-3,5-1-5,6-1-19,3 1-5,9-1-15,3-1-27,2 3-7,-13-13-216,23 9-9,2 1-92,1-5-391,1 1-294</inkml:trace>
  <inkml:trace contextRef="#ctx0" brushRef="#br0" timeOffset="6493.8759">12769 1892 93,'-5'-13'405,"3"1"223,2 12-401,0 0-45,-3-12-57,3 12-15,0 0-19,0 0-38,0 0-7,0 0-13,3 15 15,-1-1 1,1 5-2,-1 8 38,0 6-6,0 4-13,3 44 47,-3-36-60,-2-9-13,4 0-5,-2 1 0,1-1-9,-1-1 11,0-3-15,3-1-18,-2-4 19,-1 0 1,0-4-6,0 0 6,-2-3-9,2-3 3,-2 14-8,2-17-19,-4-4 1,2-10-33,-2 17-48,2-17-109,-9 7-114,9-7-388,-14-8-206</inkml:trace>
  <inkml:trace contextRef="#ctx0" brushRef="#br0" timeOffset="6763.8748">12694 2032 601,'2'-23'302,"3"-1"-2,0 3-51,0 1-55,12-19 88,-5 21-178,1 1-40,1 3 0,1 1-21,2 3-9,2 0-8,0 3 6,1 3-20,-3 3 8,4 1-10,-4 1 6,2 3-8,-4 1-3,3 0-4,11 9-3,-20-4 5,1-3-4,-4 2-3,-1 0 2,-5 2 14,-2-1-6,-1 4 6,-5-1-25,-4 2 26,1 1 0,-3-1 6,-3-1-5,2 0-1,2 1 0,-14 7 1,19-12-33,-4-3-7,5 0 4,-1-2-16,8-5-56,-7 8-120,7-8-132,0 0-191,-8-8-43</inkml:trace>
  <inkml:trace contextRef="#ctx0" brushRef="#br0" timeOffset="6991.8733">13162 1589 349,'0'0'358,"7"9"-138,-7-9-2,4 17-47,-4 2-17,-2 1-13,0 3 30,0 9-5,0 0-42,-3 4 5,0-1-17,-4 46 51,5-46-87,0 1-14,1-2-8,1 0-12,-3 1 12,3-2 30,-1 0-17,1-2-5,0-4-10,0-2-18,4-2-45,-2-1-46,2-3-50,0-3-50,8 10-291,-6-16 108,5-4-270,-9-6-122</inkml:trace>
  <inkml:trace contextRef="#ctx0" brushRef="#br0" timeOffset="7985.8739">13439 1939 204,'0'0'446,"0"-12"-128,0 12-60,0 0-73,0 0-37,-21 3-30,-2 13 53,12-3-94,-5 1-1,3 1-15,0 2-7,-1 0-8,3 1 1,0 0-10,0 0-5,4-2-9,1-1-5,0-1 5,2 0-10,2-1 17,2 6 67,4-11-46,-4-8-9,12 9 1,-12-9-12,22 0-3,-8-3-14,1-2-7,1-7-3,2 1-25,2-7 12,-2 2-4,2-3 9,-4 5 12,-1 0 23,8-9 14,-14 15-37,0 1-16,-2 1 5,-7 6 2,11-5 2,-11 5-1,0 0 1,12 1 2,-12-1 0,0 0-1,9 10-4,-9-10 6,6 7-3,-6-7 9,7 8 1,-7-8 5,0 0 1,11 6-7,-11-6 0,11-1-3,-11 1 3,19-5-5,-8 1-8,3-3-5,-3 0 0,1 0-2,0 0 5,-3 3-3,0-3-2,9 1-20,-18 6 10,13-4 3,-13 4 4,16 1-2,-16-1 4,11 8 8,-11-8-3,14 9 8,-14-9-2,11 12-3,-11-12 2,12 10 1,-12-10 4,9 9 1,2-3 13,-11-6-10,14 3-4,-14-3 7,19 0-2,-19 0-7,19-3 2,-19 3-28,22-5 34,-13 2 0,-9 3-8,17-7-1,-17 7 1,14-5 0,-14 5-8,16-4-7,-16 4 2,11-4 7,-11 4-4,0 0 7,13-1 3,-13 1 2,0 0 2,15-3-2,-15 3 10,13-5-6,-2 1-2,-2-1 0,2 1 2,3-2-2,6-9 2,-6 6-9,-3-1 4,-3 0 4,2-2-15,-1 1 1,-1 1-1,-5 2 0,4-1 6,-5 1-6,-2 8-2,5-10 1,-5 10-6,0 0 8,0 0 3,-15 3-10,7 5 15,1 3 1,-2 1-2,-2 1 6,4 2-1,0 1 4,-2-1-4,5 1 5,-1-2-4,3 2-2,-2-1 6,4-1-5,0-2 5,0 1-1,6 8 15,-2-11-17,1 0-33,0-1-11,2-3-27,1 1-11,1-2-32,1 0-31,-1-2-7,-9-3 6,18 3 5,-18-3 71,15 0-35,-15 0 75,16-3-19,-2-4 70,-14 7 11,13-5 42,-13 5 17,9-5 15,-9 5 1,9-3-13,-9 3-19,0 0-12,9-4-8,-9 4-9,0 0-10,0 0-4,11-5 3,-11 5 6,0 0 45,0 0-46,9-2 2,-9 2-2,0 0 2,0 0-10,0 0 31,9-5-16,-9 5-2,0 0-20,8-7 3,-8 7 0,8-6-5,-8 6-8,9-9-8,2-1 37,-11 10-18,9-11 13,-9 11 11,5-10-7,-5 10-5,6-7-10,-6 7-11,6-7-11,-6 7-5,0 0-5,6-6-11,-6 6 5,0 0-1,0 0 4,0 0-10,0 0 8,0 0-21,-6 6-51,6-6-44,-4 9-22,4-9-30,-4 10-11,4-10-12,-4 9-22,4-9-11,0 0-43,2 14-8,-2-14-297,0 0-87</inkml:trace>
  <inkml:trace contextRef="#ctx0" brushRef="#br0" timeOffset="8230.877">14517 1990 412,'12'-9'910,"-12"9"-544,7-8-18,-7 8-3,5-7-44,-5 7-3,0 0-37,8-7-28,-8 7-52,0 0-19,5-8-57,-5 8 4,0 0-43,0 0-10,6-7-74,-6 7-109,0 0-26,0 0-46,0 0-19,0 0-5,0 0-46,0 0-30,13 0 1,-13 0-120,0 0-187,11 5-120</inkml:trace>
  <inkml:trace contextRef="#ctx0" brushRef="#br0" timeOffset="9460.4257">14843 1736 58,'2'-9'460,"-2"9"-123,0-13-45,0 13-55,0-11-44,0 11-21,-6-5-35,6 5-21,-14-1 1,14 1-14,-20 8 13,-12 14 79,12-4-128,0 0-4,-2 8-4,-1 3-8,4-2-5,0 4-11,3 0-5,3-4-8,1-1-1,3 2 2,1-6-3,0-1 4,4-1-13,1-2 7,2 12 23,1-17-25,1-2 8,2 1-5,-1-3 11,3-1 5,-5-8 4,11 12 6,-11-12-4,13 5-1,-13-5-7,14-2 7,-14 2-8,13-9-1,-3 3 1,1-8 21,-5 6-32,0-1-3,-1 0-10,1 0 7,-2 0-9,0 1 2,-4 8-5,7-15 2,-7 15-3,4-13 1,-4 13-3,5-12-2,-5 12 1,5-12 4,-3 4-3,-2 8 3,2-9-4,-2 9-4,0 0 1,4-15 4,-4 15-2,0-14 1,0 14 0,0-15-4,0 15-1,-2-18-2,2 18-4,-2-25-16,2 13-11,0-22-23,-2 17 41,2 2-3,0 1 9,0-1 13,0 3 7,2 0-5,-2 12-3,0-19-15,0 19 1,0-10-1,0 10 8,0 0-1,0 0 5,7 12 7,-5 18 3,-2-4 9,0 0-2,-2 6 2,0 4 1,-1 1 8,-1 6 20,-3-2 6,2-2-3,-3 1 1,1-5 14,2-4-6,-4-2-8,2 0-2,0-2 7,-9 12 65,8-20-40,1-4 14,0-2 24,-2-2 6,4-2 17,-3-2-38,1-2-10,7-5-24,-15 1 2,6-4-35,0-5 12,1-5-47,2-5-39,3-8-72,3-52-223,7 32 116,3-5-6,3-7 44,7 3 38,-2 1 25,5 4-6,-1 11 44,0 3 18,3 3 7,2 2 16,-2 4 6,2 2 7,-4 5 1,-2 3 8,13-3-23,-19 14 20,-5 3 6,-10 3-1,16 2 4,-16-2 13,7 12 0,-8-2 16,-5 3 9,-2 5 7,-9 2 16,-1 2-7,1 2-1,-6 3-2,2-3-10,-16 21 19,19-22-26,2-2-3,2 1-11,1-3 13,2-1-7,4 0-2,0-1 1,3-2-7,1-1-14,3-1-13,2-3-9,2 2-14,1-4-18,5 1-24,15 1-120,-12-8 121,3 0 16,-1-4 6,3 1 16,0-1 18,1-2 21,-3 1 23,1 1 33,0-2 12,-5 1 15,-1 1 12,1-1 11,-1 1 7,-11 2-3,25-4 72,-25 4-103,13-4-18,-13 4-10,12-3-8,-12 3-15,0 0-2,14-2-7,-14 2-3,0 0-1,17 1 6,-17-1 4,11 2-9,-11-2 0,14 4 1,3 1 16,-17-5-13,18 1-1,-18-1 6,18 0-2,-6-1 2,-12 1-12,21-5 9,-11 1 6,-1-1-11,0 0-10,2-2 6,-2-4-3,-2 1-7,2-3-4,2-10-7,-7 13 11,-1-1 0,0 2 0,-3 9-11,4-15 9,-4 15-6,1-10-2,-1 10-5,0 0 7,-5-8 3,5 8-3,0 0 0,-14 6 9,14-6-1,-14 15-2,14-15 16,-5 11-12,5-11-1,-4 13-7,4-13 7,0 12 11,0-12 1,2 12 2,-2-12-2,5 14-4,0-6-1,3 1-2,0 4 0,4 1-4,17 25 1,-12-16 8,4 7-5,-2-1 2,1 2 4,-4 0-1,-3-5-1,-4-2 5,-4 0 28,-1-3 14,-2-3 25,-2 1 33,-2-2-3,-2-1-7,-3 0-19,-15 14 48,10-17-76,-2-4-13,2-2-21,-3 0-63,-1-2-111,-1-1-117,0-4-137,-3-1-697,-4-7-722</inkml:trace>
  <inkml:trace contextRef="#ctx0" brushRef="#br0" timeOffset="10121.355">15957 2180 193,'-21'-5'481,"-3"1"-144,1 2-67,2-3-60,0 4-12,2 0-1,1-2-11,2 2-13,2 0-28,2-1-30,0 2-28,12 0-22,-25 0 30,25 0-58,0 0 3,-8 5 24,8-5 42,20 9-4,6-3-6,21-1-7,8-1-5,21-2-11,12 1-4,8-2-14,5 0-5,4-1-6,4-1-2,131-4 49,-132 4-43,0-4 9,-4-2-14,-3-1 4,-6 3-14,-7-1-6,-9 0-15,-7-1 11,-16 0-15,-5 1 13,-5-2-48,-6-2-25,-9 4-38,-3-5-77,10-10-417,-24 9 254,-6-1 3,-2-1 57,-3 1-16,-5-4 89,-1 2 2,-4-3 83,-3-1 18,-1 1 57,-1-1 29,-2 2 26,0 2 9,-2-2 1,2 5 7,-16-14 64,17 14-35,2 4 16,2 1-9,0 0 0,1 3-37,8 4 6,-7-8-22,7 8 17,0 0-8,0 0 24,11 5 1,0 4 17,5 3 24,4 6 15,28 32 63,-23-21-96,-1 3 2,-2 1-6,-2 0-5,-2 0-7,-3 1-5,-1 1-8,-8-7-5,-3-2 2,-6 1-10,-4 2 5,-12 2-5,-5 3-26,-7-1-99,-5 2-114,-6 2-161,-5-6-426,-1-3-319</inkml:trace>
  <inkml:trace contextRef="#ctx0" brushRef="#br0" timeOffset="10643.3532">17837 1820 297,'11'-2'419,"-11"2"-115,14 1 104,-14-1-264,12 7-23,-7 5-10,2 2 44,-2 9-8,0 8-4,-2 5 0,-1 10-8,-1 6-19,-2 0-12,-1 4-12,1-1-12,1 1-14,-1 1-7,2 48 34,0-57-58,-1-4-4,2-6-8,-1-4-1,-1-2-8,0-3 2,0-5-1,-1-5-30,1 1-18,-2-3-8,1-1 12,0-3-43,-3-4-14,4-9-53,-7 13-129,7-13-44,-11-3-110,8-7-166,-6-7-99</inkml:trace>
  <inkml:trace contextRef="#ctx0" brushRef="#br0" timeOffset="11485.3557">17779 1872 531,'3'-32'480,"-2"5"-92,2 2-79,2 0-67,0 1-46,2-2-39,3 1-29,2 3-45,3-2-2,20-17 17,-12 21-61,6 1-5,4-1-14,6 4 8,5-1-21,6 2 6,13 1 0,5 3 2,3 2-9,6 0 12,3 4-18,6 1 15,4 0-13,5 3 3,1-2-3,6 3 13,5 0-11,27 0 17,5-3-30,2 2 21,3-3-14,3 2 7,-3-3-12,0 0-5,-2-4-14,-3-3 7,-3-1-13,-7-3 22,-10 0-13,84-17-9,-115 17 30,-5 1-10,-4 2 9,-5-1-5,-7 5 8,-11 1 0,-7 1-1,-2 2-10,-10 3 10,-2-1 3,-7 1 5,-1 0-13,-5 2 12,-3 2 0,14 3 20,-21 1 10,-3 2-4,-2 4 28,-3 5-9,-3 3 15,-3 7-3,-4 13 4,-3 4-16,-3 4-1,-2 10-1,-1 5-2,1 2 4,1 3-3,3 0 9,-1 0 15,7 2-2,2-2 7,2-10-10,3 9 6,4-4 3,3 3 2,1-4-5,3-3-10,-1-1 6,2-3-26,-1-9 8,-1-2-11,2-3 0,-2-1-5,14 34 28,-12-40-44,-4-5 1,0-3-4,0 1 3,1-1-12,-3-2 6,1-3-3,-4-3 4,0-1-10,0-2-8,-3-1 5,2 1 1,-4-4 8,-3 1-5,-12 8 13,1-10-14,-9-3 8,-9 1-1,-12-3-1,-10-3-5,-8-2-6,-21-2 12,-10-2-6,-12-2-5,-29-6 1,-7 0 1,-8 1 1,-8-3 8,-7 2 9,-3-2-13,0 2 13,-2 1 15,-1 0-40,4 3 25,3 1 4,9 1-8,9 1-5,5 2 0,27 1-6,6 2 1,5-1-5,5 2 1,7-1-3,7 2 5,-55-2-3,83 2 6,4-2 7,7 1-10,5 1 3,7-2 1,0 2-6,4-1 15,0-1-12,5 1 3,0-1-12,3 1 16,3-1-4,1 0-1,3 0 4,-11 2-6,23-2-13,-17 0 16,17 0 4,-16 0-2,16 0-4,0 0 0,-19 1 4,19-1-2,0 0 11,-14-1 13,14 1-16,0 0 11,0 0-15,-15 1 11,15-1 2,0 0-26,0 0 15,-13-1-12,13 1-38,0 0-65,0 0-70,0 0-79,0 0-34,0 0-34,0 0-81,0 0-156,8 10-329,-8-10-444</inkml:trace>
  <inkml:trace contextRef="#ctx0" brushRef="#br0" timeOffset="13852.3511">18465 1951 39,'0'0'318,"0"0"-32,13-1-91,-13 1-29,0 0-20,0 0-14,0 0-18,0 0 6,0 0-20,0 0-4,0 0 1,0 0-17,0 0 4,9-5 12,-9 5-11,0 0-11,0 0-1,0 0-13,0 0-13,0 0-15,0 0 3,0 0 7,0 0-29,0 0-5,0 0-3,0 0 6,0 0-9,6-7-3,-6 7-5,0 0 6,0 0-8,0 0-6,0 0 6,0 0 14,0 0-6,0 0 6,0 0-10,0 0 13,0 0-1,5-8 6,-5 8-1,0 0 2,0 0-9,0 0 0,0 0 7,0 0-6,0 0-1,0 0-6,0 0 3,5-7-11,-5 7-6,0 0-1,0 0-12,0 0 14,0 0-1,0 0 2,0 0-3,0 0 11,0 0-3,0 0-14,0 0 21,0 0-6,0 0 1,0 0 5,0 0 1,0 0 0,0 0 15,4-9-11,-4 9 10,0 0 6,0 0 2,0 0 4,0 0 6,0 0 6,0 0 6,0 0-4,0 0-2,0 0 2,0 0-5,2-11 9,-2 11-8,0 0 74,4-11-29,-4 11 4,0 0 6,3-13 1,-3 13-10,0 0 28,2-15-16,-2 15-4,0 0-30,4-12 4,-4 12-35,0 0 2,0 0-22,4-12 4,-4 12-14,0 0-8,0 0 0,0 0 9,0 0-5,0 0 8,4 15-7,-3-4 11,-1 2-10,-1 2 12,1 4-10,-2 1 11,1 6-6,-1-2 18,-2 6-9,-4 32 19,4-34-6,-1 1-18,-1-4 20,2-1-6,-1-2-10,0-2 3,0 1-2,0-2-13,0-4 13,0-1-2,1-1 11,0-1 3,0-1 37,1-2 34,-6 5 134,9-14-128,-10 12-8,10-12-26,-13 2-5,13-2-24,-18-5 6,9-2-31,2-2 5,-3-3-12,2-4-1,2-3-27,1-2 7,0 1-24,2 3 38,-1-21-32,4 18 11,0 2 30,2-1-28,-1 2 13,0 1-15,2 1 28,-1 3-22,1-1 21,-1 1 0,2 1-32,-1 0 31,0 1-23,1 0 27,1 1-18,1-1 17,1 2-2,1-1-6,0 1-3,2-2-8,1 2-26,0-1 19,3 0 5,-3-1-32,4-2 35,-1 5 9,0 0 3,0-2 4,1 1-2,-1 0-3,14-6-15,-15 8 6,2 0 7,-2-2-12,-1 1 11,1 2-2,-3 1-20,0-1 8,-1 0 29,0 0-13,-9 5 8,16-7-8,-16 7-2,11-6-12,-11 6 4,15-9-10,-15 9 7,0 0-4,0 0-18,0 0 31,0 0-2,0 0 9,0 0 2,0 0-15,-14-1 6,14 1 1,-14 4-7,14-4 15,-15 2 0,15-2-38,-14 4 43,14-4-40,-13 4 24,13-4-33,-11 4 16,11-4-31,-9 3 31,9-3-29,0 0 18,-13 4-17,13-4 36,0 0-16,-7 7 24,7-7-19,0 0 19,-7 15-18,7-15 5,-4 17 26,2-5-22,-4 5 23,-2 3-9,-2 6 13,-3 2-17,-2 4 18,-1 2-8,0 0 47,-1 0-22,1 0 13,-1-2-1,2 2 14,-15 26 25,17-33-50,1 2-5,2-3-11,0-1 17,2-4-22,2 1 11,1-3-12,2-2 15,2-2-16,1-2 19,3-2-8,3 1 3,4-3-11,4-3-19,3-3 13,1-3-41,3-3-51,4 0-65,4-5-54,2-1-77,-2-3-59,4-5-103,-3-3-118,-1-3-293,-4-2-404</inkml:trace>
  <inkml:trace contextRef="#ctx0" brushRef="#br0" timeOffset="14444.9804">18497 2167 341,'-21'-3'357,"3"2"-75,0 0-36,-9-3 157,27 4-229,-23-3-10,23 3-15,-16-3-33,16 3-15,-10-2-27,10 2-19,0 0 0,0 0-16,4-11-6,-4 11-4,19-8-9,-8 3 0,4-2-5,19-8 5,-15 6 0,4 1 14,0 1 21,-2-4-8,1 2-3,-2 3-9,-3 0-13,-2 1 3,-1 0-14,-3 1-1,-11 4-3,17-2 26,-17 2 13,10 6 13,-9 9 102,-2-5-93,-3 4-9,-1 1-7,1 2-17,-1 0 13,0 2-12,1-2 2,0 0-8,2-1-8,-2-1-1,3-3 2,0 0 10,1 0-9,1-2-3,4 7 30,0-10-26,-5-7-1,15 8-2,-2-8-2,-2 0-14,5-5 7,0-2-9,3 0 6,-2-6-13,5-1 7,-2-5-21,-2 1-16,0-3 4,-3 1 5,9-11-19,-15 19 26,-1 0 8,0 2-9,-2 2-6,0 1 7,0 0-1,-1-1 1,-5 8-23,9-14 16,-9 14 7,9-14-9,-4 5-5,1 3 9,-1-1 3,8-10-12,-7 8 19,4 1-2,-4-1 4,1 2 0,-1 1 4,0-1 4,-6 7-4,9-11-6,-9 11 3,9-6 2,-9 6 5,0 0 37,8 8 11,-8-8 0,5 27 38,-5-13-21,-2 3-15,-1 0 26,0 1-21,0 2-4,-1 1-21,-1 1 13,1-2-25,-1 0 13,1 0-18,-1-2 8,1-1 1,0 0-13,2-2-36,-1 14-131,2-17 16,1 1-3,1-2-23,2-1-21,1-1-16,-4-9-75,12 10-23,-12-10-61,15 5-293,-15-5-171</inkml:trace>
  <inkml:trace contextRef="#ctx0" brushRef="#br0" timeOffset="15116.9796">19180 2186 450,'0'0'359,"0"0"-77,6-5-59,-6 5-25,0 0-6,0 0-16,0 0-25,0 0 79,0 0-141,0 0-20,0 0-4,0 0-13,0 0-13,0 0 3,0 0-5,9 5-12,-9-5 0,0 0-4,11-2-8,-11 2 6,9-7-2,-9 7-6,21-17 6,-15 10-13,2-3-5,-1-1 2,2 0 1,-3-1-4,1 2-6,-2 2 4,0-1-7,-5 9 3,9-13-5,-9 13 8,3-9-2,-3 9 5,0 0-2,0 0-6,0 0 8,0 0 6,0 0-9,0 0 6,0 0 0,0 0 2,-3 12-2,3-12-3,0 0 9,1 14-6,-1-14-2,0 0 14,4 13-2,-4-13-10,11 10 4,-11-10-3,15 4-4,-15-4-2,17 0-2,-5-2-11,0 0-1,-2-1 4,3 1 5,-2-1 1,-11 3 6,19-5-8,-5 3-3,-14 2 13,12 1 5,-4 4 12,-8-5-6,6 6 1,-6-6-2,0 0-3,7 10 4,-7-10 3,6 7 4,-6-7 6,0 0 1,9 7-3,-9-7 1,0 0-3,16 1-5,-16-1-3,28-8 9,-14 2-17,-1-2 7,3-2-17,1-2-14,-1 0 5,1-3-2,-1 1 1,-1-1 5,0-2-2,-2 4 9,0-1 2,-6 3 10,1 0-1,-2 2-8,2-5 0,-8 14-4,0 0 6,0-12-8,0 12 8,0 0 5,0 0 4,0 0-6,-15 4 12,15-4 2,-7 10 2,7-10-3,-2 15 1,3-4-3,0 0 0,6 14 6,-2-9-8,5 2 1,-3-2-6,4 3-6,-1-2 11,0 0 10,0 0 12,0 0-3,-1-1-5,-3-3-8,1 1 12,-4 1-5,2-3 13,-3 0-8,-2 10 43,-4-12-45,-2 2-4,-2-2-8,0-1 11,-3 1-13,2-2-20,0-2-16,3-1-36,6-5-65,-15 7-71,15-7-87,0 0-27,-9-5-65,9 5-310</inkml:trace>
  <inkml:trace contextRef="#ctx0" brushRef="#br0" timeOffset="15417.9757">20126 1845 294,'12'-1'499,"-12"1"-44,18 8-84,-12 2-72,-1 5 14,0 2-50,-3 6-44,1 2-10,-3 2-36,1 1 15,-2 4-22,-3-1-20,1-2-29,0 24 70,0-28-126,2-2-6,-1 0-12,-1-6-8,2 1-1,-2-2-3,2-4-17,0 0 13,1-12-8,-3 21 44,3-21 18,-2 10-33,2-10-9,0 0-45,0 0-24,-7-14-26,10-1-26,-2-4-22,3-6-30,1-8 4,1 1 19,2-9 23,-1 4 9,0 5 38,0 1 21,0 3 26,1-1 21,0 2 2,2 3 9,12-19 70,-9 23-61,3 1-9,-1-1-3,4 2-19,1 3 11,1-1-16,-1 5 2,0 1-9,-2-1 3,2 3-54,-1 2-79,-3 2-72,2-1-78,-5 4-79,11 1-888,-24 0 115</inkml:trace>
  <inkml:trace contextRef="#ctx0" brushRef="#br0" timeOffset="15872.9805">20206 1985 274,'-9'7'273,"9"-7"-9,-10 10 12,10-10-9,-5 7-25,5-7-26,0 0-30,10 5 73,-10-5-162,17-1-11,-17 1-8,21-4-8,-8 1 14,0-1 4,-1 2-7,0-1-14,-2 1-13,-10 2-14,19-4-15,-19 4-10,12-1-6,-12 1-4,17 8 51,-17-8-11,4 14-12,-4-14-3,0 15-9,0-15 0,0 18-6,0-18 1,0 18 0,0-18-7,0 17 1,0-17 0,1 15 3,-1-15 1,4 14 1,4 0 10,-8-14-14,13 9 2,-13-9-8,18 6 5,-18-6-4,20 0 3,-20 0-10,22-3 7,-22 3-4,20-3-2,-20 3-4,15-2-1,-15 2 0,14-3-12,-14 3-15,16 0 15,-16 0 4,11 4 2,-11-4 0,11 7 3,-11-7 10,11 6 5,-11-6-2,15 8 5,-15-8-5,18 3 5,-18-3 5,23 0 11,-12 0 2,22-10 31,-11 3-24,-1-5 1,7-1 1,4-5-11,2 0 0,0-1-7,0-1 8,0 1-3,-6 5-7,-1 1-11,-7 4-43,-1 0-74,-3 4-64,-4 2-4,5 3-292,-17 0 129,2 12-435,-9-5-293</inkml:trace>
  <inkml:trace contextRef="#ctx0" brushRef="#br0" timeOffset="15985.9778">20234 2569 514,'-8'14'550,"6"-4"-112,2-10-84,12 16-73,6-8-146,13-1-307,9-9-491,16-4-173</inkml:trace>
  <inkml:trace contextRef="#ctx0" brushRef="#br0" timeOffset="20928.9793">13980 9919 263,'1'14'149,"1"3"-24,2-2-6,3 6-4,-1 0 15,8 0-11,-1 1 16,7 0-23,-2-1 12,9 1-26,0-2 21,5-2-37,-1-1-9,5-2-9,3 0-5,-1-5-11,0 1-6,3-1-7,-6-4-8,-3 1-2,0 0-4,-7-2-6,0-1-3,-7 0-1,1-3 21,-6 3-26,1-1 37,-1-1-20,-13-2 9,27 5 29,-27-5-40,0 0-8,13 3 6,-13-3 10,0 0-22,0 0 2,0 0 19,0 0 43,0 0 21,0 0-39,15-2-55,-7-4-75,3-3-14,5-3-43,34-27-123,-16 15 125,0 0 11,11-4 21,1 1 30,-5 5 14,8-4 15,0 3 11,-3 5 20,0 2 32,2 2-18,1 2 31,-1 2-12,1 3 8,0 2-1,43 1 34,-43 6-35,-1 1 3,-1 3-4,1 0-27,-3 3 29,0 0-30,-3-1 45,1 6-35,-1-4 62,-2 0-57,1-1 53,-1-1-27,-4-1 62,0-2-59,40 4 106,-36-9-59,1 2-66,4-2 45,6-2-60,0 0 45,1 1-59,1-3 41,1 0-47,0 1 6,3 1 3,1-2 8,3 2 53,-1 0-53,16 1 45,0 0-52,1 1 49,-1 1-42,0-1 61,-1 1-51,-11-1 58,1 2-58,-1-2 59,1 0-44,-1-2 54,2 4-51,-1-4 44,-2 2-59,-1-1 58,0 1-59,56 0 81,-61 0-30,-1 0-53,-1 0 50,-4-1-53,-1 1 3,-8 0 55,-2 0-49,0 0 50,-5-3-43,-3 3 43,-3 0-51,-1 0 5,-2-1-2,-4 0-1,17-1 5,-24 1-17,-1 1-7,-1-1-48,-13 1-42,22-2-170,-22 2-96,13 0-197,-13 0-359,0 0-473</inkml:trace>
  <inkml:trace contextRef="#ctx0" brushRef="#br0" timeOffset="22784.9767">8198 3226 122,'0'0'312,"-9"-5"-50,9 5-21,-9-7-4,9 7-11,-8-5 2,8 5-12,0 0-39,-9-7-38,9 7-37,0 0-26,0 0-17,-6 7 23,6-7-55,3 22 64,-1-3 7,1 8 9,-1 9-16,0 10 3,-1 4-14,0 4-15,-1 3-13,0 11-10,0 0-7,1 1 9,1-2-12,-1-10 1,6 51 1,-3-55-22,1-3-1,-1-3 4,1 0 0,-1-4-3,0-7-1,2 1 1,-2-5-2,0 0-4,-1-3 9,0-3-17,0-1-33,-1-1-59,1-2-25,0 13-245,-1-20 131,-2-1-11,-2-2-57,-1-2-373,-1-1-182</inkml:trace>
  <inkml:trace contextRef="#ctx0" brushRef="#br0" timeOffset="23148.9814">7764 4432 518,'0'0'414,"-12"-10"-62,12 10-77,-7-5-57,7 5-49,0 0-34,0 0-29,0 0 1,0 0 1,0 0-10,0 0-25,0 15-9,5-6-15,2 1-5,1 2 1,2 3-3,3-1-1,-1 3-17,4 0 8,1 0-16,2 2 14,-1-3-16,2-1 15,-1-3-24,0 0 10,3-1-39,0-3-25,3-2-50,34-3-194,-24-7 126,2-2-4,4-6-3,-2-2 5,1-3 3,-3-4 14,-3-3 42,-2-2 14,-2 0 75,-3-1 63,-5 2 113,-4 6 44,-3 2 8,-3 2-29,3-6 53,-15 21-154,2-9-14,-2 9-14,-12 3-10,-1 6-4,-6 2-7,-9 10-1,-4 5-11,-9 10-56,-2 2-87,-3 3-51,2 5-77,-1 3-68,0 0-225</inkml:trace>
  <inkml:trace contextRef="#ctx0" brushRef="#br0" timeOffset="23522.9769">6814 5280 335,'0'-11'522,"0"11"-129,0-17-72,0 17-75,2-13-42,-2 13-69,0 0-13,1-11-49,-1 11 0,0 0-32,0 0 19,6 21 59,-4-5-65,-1 2 8,0 4-23,1 5 4,-1 0-11,-1 0-2,1 6-8,0-4-1,-1-2 13,2 2-21,-1-1 14,0-1-19,-1 0-18,2-2-68,0 17-169,-1-25 65,-1 0-37,2-5 15,-1 0 7,-1-12-33,3 14-290,-3-14-21</inkml:trace>
  <inkml:trace contextRef="#ctx0" brushRef="#br0" timeOffset="23834.98">6847 5553 85,'0'-12'513,"0"12"-96,0-16-67,0 16-84,2-15-54,-2 15-44,0 0-31,1-15-31,-1 15-24,0 0-26,9-16 39,-9 16-58,10-7-7,-10 7-6,16-7-1,-5 4-2,1-2-8,2 1-3,1-4 24,2-1-29,2 1 18,0-2-26,1-2 20,3-2-16,-2-3 13,1 0-21,1-4 24,-1-3-9,0-1 2,-1-3-3,-2 6 3,-3 0 23,-1 0 57,-4 5 19,-1 3 19,0 1-40,-3 4-13,-1 1-35,-1 0 1,-5 8-26,0 0 11,11 4-9,-11-4 1,-3 24 15,-2-7-6,-2 6 12,-2 4-1,1 2 5,-5 6-5,3 1-54,0 2 56,-2-1-1,2-1-9,1 0-1,-1 2-5,-2 25-20,5-31-84,2-3-34,1-4-72,3 0-14,0-5-49,2-2 5,2-1-34,1-3-21,2-2-106,0-5-148,-6-7-67</inkml:trace>
  <inkml:trace contextRef="#ctx0" brushRef="#br0" timeOffset="24165.9774">7427 5516 497,'8'-11'449,"-8"11"162,0 0-390,0 0-48,-5 15-25,5-15-27,-7 15-23,2-7-22,5-8 4,-5 16-27,5-16 4,-2 16-30,2-16 23,1 16-20,-1-16 15,6 12-23,2-5 18,-8-7-24,18 5 11,-18-5-19,24-2 1,-13-1 6,4-4-6,-1 0-1,0-1 0,-1-5-6,-1-1-2,-3-2-4,0-2-11,-4-1 2,-2 0 24,-3-17-41,-3 19 27,-2 2 19,-1 1-22,-2 2 7,-3 3-17,-1 1 22,0 3-23,-2 1 22,2 3-32,-2 1-3,2 1-60,-2 1-6,4 2-61,0-1-12,-7 9-258,11-7 180,6-5-253,-8 9 9</inkml:trace>
  <inkml:trace contextRef="#ctx0" brushRef="#br0" timeOffset="24547.9795">7731 5313 21,'0'0'559,"16"-3"-146,-16 3-123,0 0-44,5 1 173,1 10-218,-6-11 2,-7 15-54,3-6-22,0 0-18,1 2-24,-1-2-5,0 3-18,1-2-9,2 2-15,1-12 6,0 20-8,3-8-2,0-3-1,12 8 24,-4-11-33,2-1-2,2-1-3,0-2-4,0-2-10,3-2-16,-2-1 0,-1 1-3,-1 0 1,-2 1-9,-12 1-20,20-1-6,-20 1 16,15 4 4,-15-4 9,11 10 3,-6-1 7,-5-9 1,7 17 0,-5-8 17,2-1-15,0 2 20,-4-10-17,11 14 21,-4-9-17,2-1 20,3 1-15,1-5 2,0-2-2,24-10 3,-19 3 17,1-1 15,-2-2 3,-1-3 8,-3-2-7,-1-6 2,-3 3-25,-2-2 40,-4 0 32,0 5 23,-1-1 1,-2 2-19,-2 2-24,1 3-37,-4-9 22,1 12-97,4 8-35,-5-9-60,5 9-20,0 0-54,0 0-17,0 0-86,0 0-61,12 4-447,-12-4-350</inkml:trace>
  <inkml:trace contextRef="#ctx0" brushRef="#br0" timeOffset="24795.6318">9053 4947 405,'15'-14'607,"-3"1"-121,-4 3-68,2 0-96,-2 2-85,-2 2-49,-6 6-53,9-6-19,-9 6-33,0 0 8,3 19 7,-9 0 15,-2 8-14,-4 9 3,-1 3-20,-3 7 1,-3 5-12,-1-1-7,5-6-9,-1-1-59,2 1 57,0-3-9,1-1-12,0 2-3,-7 24 12,11-35-95,1-1-22,0-3-65,2-3-37,0-3-73,1 0-23,-1-5-57,2 0-9,1-4-70,-1-4-218,4-8-138</inkml:trace>
  <inkml:trace contextRef="#ctx0" brushRef="#br0" timeOffset="25165.1815">8632 5557 223,'-9'-10'714,"9"10"-518,-2-11-63,2 11-31,9-13-21,0 6-18,4-4-13,4 2 11,6-3-36,4-2 16,2 2-23,7-4 39,1 3-11,1 1 53,-1-1-14,25-5 85,-37 10-96,-1 4-37,-5 1 14,0 1-27,-2 3 36,-3 0 3,-2 3 28,2 0 24,-4 3-16,2 2-7,-3-2-9,-2 2-13,1 1-57,-1-3 52,7 14 28,-7-13-51,1 2-2,1-3 0,0 3-10,4-4 4,0 0-2,3-2-6,2-1-2,1-3-7,-1-2-49,2 0 60,0-5-50,-1 1 67,-1-3-3,-3-3-13,0-3-7,-5 1-8,-2-3 17,-3 0 3,-4 2-3,-4-2-20,-1 3 4,-5 0-12,-2 1 13,-2 4-21,-1 1 14,-3 2-15,2 3-37,-3 0-78,-15 5-380,18 0 77,-1 2-413,0 0-380</inkml:trace>
  <inkml:trace contextRef="#ctx0" brushRef="#br0" timeOffset="25811.1833">10517 4896 385,'6'-8'645,"3"-3"366,-9 11-578,6-11-77,-6 11-72,6-8-66,-6 8-59,0 0-34,0 0-27,0 0-19,9 5-14,-7 6-9,-2 6 12,-3 6-3,-2 4-6,2 5-10,-5 7-8,0-1-8,1 2-6,-2-4-1,1-4-8,-1 0-43,1-2 50,-1-1-54,1 0 67,-1-2-59,-2 0 47,3-6-114,-1 0 24,-1-3-104,1 0 27,-13 13-266,10-18 131,1-2-52,-3-4-40,-1-2-416,0-3-305</inkml:trace>
  <inkml:trace contextRef="#ctx0" brushRef="#br0" timeOffset="25976.1843">9998 5262 38,'-14'-14'810,"-1"1"-163,5 3-122,1 1-75,-1-1-92,4 2-81,1-1-46,1 1-52,4 8-34,1-19-25,4 6-14,25-17 63,-6 13-95,11-3-7,5 1-15,15-7-2,3 3-12,5 0-8,2 1-8,-1-1-3,0 5-14,-2 1-63,-12 2-100,-1 5-96,-1-1-102,-2 3-105,25-1-2063</inkml:trace>
  <inkml:trace contextRef="#ctx0" brushRef="#br0" timeOffset="26318.7293">10896 5177 346,'3'10'320,"-3"-10"12,3 17-13,-3-17 24,6 12-19,5-5 236,-11-7-357,15 2-50,-15-2-17,22-2-39,-11 0-7,3-3-29,0 0-13,1-3-8,1-2 4,1-2-26,-4-2-3,1 0-18,-2-1 16,0 0-16,2-11 39,-9 14-13,-1 2-20,-4 10 7,2-16-19,-2 16 14,-6-13-15,6 13 12,-12-4-7,12 4 15,-24 3-10,9 3 11,-3 3-10,0 3 24,-3 4-10,-23 23 23,24-17-11,2 0-18,0 0 3,3-2-3,4 0 0,2-3-13,3-1-25,0-1-12,4 0-24,1-4-26,2-1-33,4 1-41,1-5-51,3 1-69,4-5-23,1-1-53,3-2-264,4-5-137</inkml:trace>
  <inkml:trace contextRef="#ctx0" brushRef="#br0" timeOffset="26796.3405">11263 5070 248,'4'-9'553,"-4"9"-122,0 0-130,-2-11-27,2 11-67,-12 5 8,2 0-26,-1 3-7,2 1-47,-3-1-20,1 2-36,2 2-5,2 0-21,-5 14 41,8-12-51,2 2-17,2-2 5,5 0-12,-1 3 0,5 1 1,1-2-3,1 1-6,4 0-3,3 1-2,0 0 2,2-1 7,-1 1-15,1-2-47,16 16 67,-21-18-18,-3-1-2,-1 1 9,-4-3 29,2 2 34,-7 1 42,-1-1 14,-2-2-9,-4 2-25,-1 0-7,1-1-9,-2-1-19,1 1-6,-2-4-12,1-1-2,1-2 3,6-5-56,-10 12 56,10-12-100,-11 1 28,11-1-21,0 0-21,-7-11-27,7-1-52,4-3-80,3-6 9,4-8-63,4-14-37,5-7 20,28-56 104,-24 58 299,-1 0 59,-1 9 36,-3 3 35,-2 3 4,0 8 21,-5 3-8,-1 2-86,-1 3 20,-4 5-91,2 0 23,-3 4-33,-5 8-19,8-6 8,-5 18 108,-4 2-76,-1 4-12,-2 7-12,-3 7-33,0 6 36,-1 2-25,-2-1 12,3-1-27,0 1-4,1 0 17,0-4-28,0-3 18,2 3-27,2-2 14,-2 27-56,3-35-61,1-1 12,1-4-100,0-1 10,2-1-44,-2-3-24,2-3-22,-1-2-50,-2-10-78,6 10-82,-6-10-86,0 0-257,3-12-333</inkml:trace>
  <inkml:trace contextRef="#ctx0" brushRef="#br0" timeOffset="26938.3373">11491 5506 591,'-8'-10'651,"0"3"-102,1 0-61,1 0-72,6 7-78,-10-10 34,10 10-59,-6-10 24,6 10-59,-7-5-19,7 5-65,-4-9-20,4 9-56,0 0-4,8-13-44,0 6 5,5-2-60,6 1-20,6-4-88,4-2-12,5-1-87,0-2 20,4 0-66,36-15-508,-36 14 182,-2-1-446,2 1-616</inkml:trace>
  <inkml:trace contextRef="#ctx0" brushRef="#br0" timeOffset="27302.3387">12411 5018 461,'0'0'514,"0"0"-89,0 0-72,-10-5 33,0 0 420,10 5-403,-9-8-13,9 8-68,-14-12-6,10 6-77,4 6-35,-9-15-46,5 7 2,-1-1-35,3 0-13,1-2-33,0 0-7,2 1-33,0-3 8,4-8 2,1 11-45,-2 0 10,3 1-26,1 1 20,0 0-21,3 2 17,-1 1-24,-1 1 14,1 1-28,-10 3 24,19 2-20,-10 1 26,1 1-26,-2 3 26,-2 1-20,-1-1 26,1 3-24,-3-1 29,2 1-25,-1 4 29,-2-2-27,-1 3 25,-1 2 10,-1 2-15,-1 3-3,-5-1-23,0 7-64,-2-2-1,-2 5-84,-20 37-272,11-31 132,-1 1-104,-2 1-68,-1 5-73,2-5-362,-3 6-489</inkml:trace>
  <inkml:trace contextRef="#ctx0" brushRef="#br0" timeOffset="27418.3434">12225 5700 1147,'-2'12'719,"2"-12"-126,0 21-43,0-21-89,4 15-28,-4-15-77,9 8-65,-9-8-83,14 4-39,-14-4-171,0 0-215,13-2-389,-13 2-693,0 0-903</inkml:trace>
  <inkml:trace contextRef="#ctx0" brushRef="#br0" timeOffset="27890.3517">6678 6060 378,'-23'-3'467,"5"1"-28,1 0-75,4 2-34,-1-3-61,14 3-40,-20-1-59,20 1-18,-18-1-39,18 1-10,-15-2-32,15 2-3,0 0-27,-16-1 2,16 1 8,0 0-38,0 0 11,0 0-17,21 5 10,-3-2-13,10-1 16,9 1-13,14 1 13,19 1-14,13 0 7,10 0-13,10 0 14,28-1-12,9 1 4,170 3-56,-145-5-20,8-1-9,7 0 12,7-2-31,4-3 27,5-3-23,5 0 35,3-3 8,0-2 61,-4 2 37,-2-3 64,-5 3 0,-5-2 42,-13 0 13,144-6 219,-178 8-152,-8 1-7,-29 1-48,-6 1 10,-9 0-60,-7 1-1,-11-1-50,-14 4 10,-6-2-112,-12 1-91,-7 3-181,-6 3-119,-6-1-195,-8 1-505</inkml:trace>
  <inkml:trace contextRef="#ctx0" brushRef="#br0" timeOffset="32946.1008">14876 7892 376,'0'0'364,"0"0"-77,0 0-44,0 0-29,0 0-26,0 0-16,0 0-24,0 0-25,0 0-27,0 0-22,0 0-21,0 0-13,0 0-6,0 0-11,0 0 7,5 10-19,-3-1-3,3-1-1,0 5-4,1 0 0,0 3 7,0 2 19,0 1-24,2 0 25,-1 1-24,1-1 24,0-1-8,2 1 22,-1-2-17,0-3 9,2 1 5,2-3 26,-1-2 37,5-3 25,0-3 0,4-3 14,6-6-4,14-4-10,1-9-14,9-5 5,-1-5 15,2-5-62,0-2 47,-4-1-59,42-39 169,-50 42-93,-8 5 49,-3 5-31,-4-1 7,-3 5-39,-4 3-5,-2 3-43,-2 2-3,-4-1-35,0 4-29,-1 2-105,-3-2-82,3 2-156,-9 6-3,24-4-656,-24 4-134,13 3-744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3:04.1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7832 8908 142,'0'0'617,"-3"-15"-120,3 15-102,-2-18-46,2 18-38,-3-18-46,3 18-16,-1-21-11,1 21-7,-3-19-47,3 19 50,-2-18-66,2 18 40,-2-26 106,2 26-194,0-12 20,0 12-63,-2-12 14,2 12-60,0 0 21,-1-13-56,1 13 34,0 0-47,0 0 46,0 0-46,6 17 49,-5-3-50,2 4 49,6 25-23,-5-19-26,0 0 44,1 1-41,0 1 33,0-2-39,-2 1 15,3 0 0,-1-2 4,0 2 4,0-4-27,0 3 33,0-4 4,-1-3-6,0 1 1,3 12-76,-4-16-10,2-3 20,-3 0-84,1-1 27,-1 0-52,-2-10 53,4 12-44,-4-12 12,5 7-183,-5-7-32,8-5-20,-1-1 9,0-5-19,2-3-265</inkml:trace>
  <inkml:trace contextRef="#ctx0" brushRef="#br0" timeOffset="296.0043">8107 8943 115,'12'-23'382,"0"4"-56,-2 0-21,1 2-25,-1-3-28,0 4-5,0 0-3,-2 2-15,0 1-12,-2 2-16,-1 1-79,1 1 32,-2 2-73,-4 7 22,6-13-22,-6 13-9,0 0 12,6-6 21,-6 6-24,0 0 52,-13 16 79,4-6-148,0 2 34,-2 1-62,-2 3 56,-1-2-63,-1 3 46,2-2-60,-2 2 47,3-2-61,-1 0 48,-1-2-59,4 2 49,0-3-54,0-3 48,-4 11-21,6-14-37,8-6 51,-7 13-51,7-13 52,-4 12-48,4-12 56,4 11-53,-4-11 52,11 9-48,-4-4 34,2-1-37,3-1 49,-1 1-54,1-2 51,13 3-63,-11-2-67,-2 0 16,1-1-98,1 0 21,-1 1-44,2 0-44,-1-2-50,1 2-57,0-2-40,0 1-422,-1-2-353</inkml:trace>
  <inkml:trace contextRef="#ctx0" brushRef="#br0" timeOffset="668.9919">8586 9005 150,'0'0'659,"0"0"-158,12-3-106,-12 3-68,0 0-47,0 0-38,0 0-17,0 0-13,0 0-78,0 12 23,0-12-47,-7 12 46,7-12-76,-8 15 33,5-6-72,-2-1 40,2 2-62,3-10 47,-5 17-58,5-17 48,-1 17-53,1-17-2,2 20 3,1-11 3,6 12 16,-3-11-5,2 0 0,1 2-3,-1-2-8,1-1 7,1 3 48,2-2-46,-2 0 55,1-1-67,-1 3 53,-1-4-66,0 3 51,-4-5-45,3 3 70,3 6 73,-11-15-58,7 12 17,-7-12 5,0 15 1,-3-5-11,-2-1-14,-3 1-14,-2 1-45,0-1 31,-3-2-8,1 2-26,-2-1-46,-1-4-73,1 0-95,-15 0-532,15-8 153,0-3-588,1-3-779</inkml:trace>
  <inkml:trace contextRef="#ctx0" brushRef="#br0" timeOffset="841.0042">8462 9102 365,'5'-10'677,"-5"10"-163,8-11-104,-1 3-36,3-1-36,2-2-34,25-18 337,-13 12-335,7-4-82,3-1-2,2 0-84,0 1 5,1 1-58,2 0 11,3 0-44,-1 2 13,0-1-59,2 2-62,-3 2-39,-5 0-139,-7 6-40,11-5-583,-24 11 416,-15 3-83,13-3-261,-13 3-308</inkml:trace>
  <inkml:trace contextRef="#ctx0" brushRef="#br0" timeOffset="1239.9958">7095 8884 601,'-12'-8'549,"2"1"-100,2 1-59,-1 0-40,9 6-50,-12-9-41,12 9-53,-11-8-48,11 8 44,-9-6-133,9 6-23,0 0-6,7 10-13,-2 3 1,4 5 6,0 8 34,5 8 5,-3 6-39,2 4 49,-2 5-44,3 6 41,-1 2-62,-3-7 46,9 44-1,-10-49-69,1-3 49,-1-1-54,-3-2 52,0-5-52,-1-4 50,-1 0-54,1-5 51,-2-1-54,-1-2 52,0-5-80,-1 0 41,0-4-53,0 0 63,-2 6-124,1-19-60,-5 10-7,5-10-77,0 0-27,-15-9-45,10-3-7,-3-10-63,-1-8-272,-2-8-184</inkml:trace>
  <inkml:trace contextRef="#ctx0" brushRef="#br0" timeOffset="1818.99">7015 9005 253,'-12'-27'553,"0"3"-72,3 2-70,0 3-47,0 0-56,1 1-65,2 4-23,-4-14 163,7 15-239,0 0-82,4-1 39,5-2-73,4-3 46,8-4-65,9-5 44,13-4-56,7-3 55,7 0-62,7 1 55,5-3-9,6 1-2,22-7-10,107-44 13,-91 45-24,2 1 3,6 1-7,0 0 1,3 2-1,0 1 1,-4 1-1,-4 2-7,-11 2 11,-22 6-53,-7 1 53,-6 1-50,-6 5 60,-15 3-47,35-13 43,-50 18 22,-2 2-59,-2-3 52,-7 4-53,2 1 48,-5 3-53,-1-3 48,-1 3-57,-4 3 48,2-2-57,-1 0 55,-12 3-52,23 6 58,-9-1-55,15 21 28,-12-2 33,-1 5-3,2 8-5,-2 3 4,1 3-6,1 9-2,3 4-49,0 0 58,5-1-43,-1 2 56,3-1-50,2-3 54,1 1-45,2-5 56,30 45 12,-33-51-66,-6-7 55,2-4-50,-2 0 46,-2-1-40,-1-2 53,-1-2-55,-2-4 51,-2-1-57,0-4 51,-3-1-56,1-2 50,-3-1-51,1-1 49,8 10-20,-11-13-38,1-1 52,-4-1-55,1-1 53,-1 0-56,-6-7 55,11 12-55,-11-12 55,4 12-30,-4-12 29,-6 16 12,-8-3 8,-14 9-3,-16 5-21,-88 37 162,35-23-48,-17 4 33,-14-1 25,-15 5 24,-10 2 14,-47 10-23,-2 0-59,2 2-10,41-15-27,9-2-17,16-3-32,15-6-86,19-3-147,27-12-182,11 2-206,8-1-73,15-4-130,7-6-613,6-4-967</inkml:trace>
  <inkml:trace contextRef="#ctx0" brushRef="#br0" timeOffset="6316.7229">8718 8676 249,'-5'-10'209,"5"10"-48,-4-9-28,4 9-13,-5-8-5,5 8-2,-5-8-2,5 8-4,0 0-8,-7-9-14,7 9-23,0 0-13,0 0-14,-5-9-13,5 9-11,0 0 1,0 0 27,0 0-41,-6-5-4,6 5 4,0 0-1,-8 4 2,8-4-2,-8 8 0,1-2-1,2 2 1,-3-2 6,1 5 4,-2 1 16,-1 0-15,1 2 13,-2 2-24,-1 1 68,-14 27 1,13-21-47,1 3-2,-1-2-2,0 2 0,0 0 19,3 3-24,-1-2 0,2 2 1,0-1-37,1 0 40,1 0-28,1 2 44,1 1-45,0-2 47,0 26 14,5-28-30,1-2 2,3 1 1,-1-2-9,2 0 4,4 3 4,4-6 5,1 1 9,4-2-7,1-4 7,3-3 5,4-1 1,1-2 0,0-4 11,32-3 71,-23-5-58,2-1 4,6-6 5,2-3-13,-2-2-11,3-5 4,2-4-53,-2-6 53,-1 0-55,-6-3 52,-3-4-53,-9 2 44,-3 0-10,-6-5 0,6-43 0,-19 39-21,-4-1-11,-5 1 5,-6-1 4,-3 3 1,-6 2-1,-2 3-4,-6 4-47,-4 4 56,-2 4-52,-2 6 41,-2 4-107,4 7-17,3 4-76,1 6-103,-5 4-450,4 3-263</inkml:trace>
  <inkml:trace contextRef="#ctx0" brushRef="#br0" timeOffset="12397.2504">14653 11050 691,'-5'-8'264,"0"-1"-14,0 1-38,1 0-39,0-2-5,-1 2 5,1-2-11,0 2 17,-2-1-5,6 9-17,-5-17-7,5 17 1,-6-12-8,6 12-58,-7-19 123,7 19-89,-6-10-61,6 10 40,0-11-66,0 11 44,0 0-66,0-16 44,0 16-63,9-14 55,-3 8-56,1-3 47,4 0-56,0 0 50,6-2-54,28-13 29,-10 11 20,3-1-51,6 0 50,2-1-4,14-1-4,3 1-2,5 0-4,2 1-1,2 2-8,4 1-8,-2 2 15,0 2 5,-4 0-9,-12 2-3,-4 0 0,-4 1-2,-9 1-1,-2 1-6,-9 1-2,-4-1 4,-4 1 1,0 0-3,-4 0 2,-2 1-3,-2-1 2,-2 1-2,1-2 6,-13 2-2,19 0-1,-3-1-10,-16 1 11,14 0-14,-14 0-53,0 0-62,17 0-59,-17 0-55,0 0-53,12 0 12,-12 0 14,0 0-8,0 0-59,0 0-201,0 0-53</inkml:trace>
  <inkml:trace contextRef="#ctx0" brushRef="#br0" timeOffset="12696.2551">15823 10368 32,'-2'-13'358,"2"13"-69,-3-9-80,3 9-7,-4-8-43,4 8-2,0 0-35,-4-10 4,4 10-48,0 0-2,0 0-38,0 0 10,0 0-36,0 0 16,6-5-22,3 10 16,2 0-24,5 5 22,7 4-25,2 3 23,7 2-20,36 23 9,-31-18 9,2-2-25,-2 2 5,0-2 5,-4 0 0,-1-1-4,-4-2-3,-4-4-2,-4 1 3,-6-2 0,-2 0-24,-7 2 45,-9 2-30,-7 6 40,-44 50-3,15-32-125,-6 3-108,-2-2-317,-2-1-31</inkml:trace>
  <inkml:trace contextRef="#ctx0" brushRef="#br0" timeOffset="20234.0919">9983 10926 360,'0'0'381,"-5"-15"-79,0 3 186,5 12-293,-8-14-51,8 14 7,-6-13-35,6 13 5,-9-14-14,9 14 20,-9-12 16,9 12-2,-6-10-14,6 10-38,-5-8-21,5 8-21,0 0-5,0 0 8,0 0-30,15 11-2,-4 1-4,7 8-1,1 0-1,6 6-1,3 1-4,1 1-7,2 1-42,3 0-38,5 2-62,-1-4-20,0-4-2,3 0-22,42 14-392,-41-23-31,-1-7-121</inkml:trace>
  <inkml:trace contextRef="#ctx0" brushRef="#br0" timeOffset="20609.0891">12236 9959 145,'0'0'762,"9"4"-185,-9-4-118,0 0-90,0 0 124,0 0-321,0 0-39,5 8-28,-5-8-26,-3 11-13,1 1-12,-4 3-12,1 7-9,-3 7-19,1 9-16,-5 4-64,3 6-62,-2 3-86,0 11-47,-8 76-874,10-69 39</inkml:trace>
  <inkml:trace contextRef="#ctx0" brushRef="#br0" timeOffset="21106.0865">13366 12144 905,'0'0'398,"0"0"-82,-9 7-80,9-7-43,0 0-48,0 0-24,0 0-35,0 0-12,1 12-26,-1-12 18,13 5-9,-4-1 18,6 0-2,2 1-6,27 10 42,-12-4-69,3 3-2,4 0-35,-1 2-62,0 0-49,3 2-48,-1 2-46,-6-3-24,0 3-41,-1 2 25,-6-1-316,-2 4-73</inkml:trace>
  <inkml:trace contextRef="#ctx0" brushRef="#br0" timeOffset="21770.0977">9816 12766 271,'-13'9'438,"-2"3"-113,-4 4-39,-1 4-101,-5 4-71,-2 7-21,2-1 17,-3 3-57,1 2-18,-4 5-20,4-5-7,1-2-19,-22 30-49,27-34-50,4-5-41,1-2-351,2-5 4</inkml:trace>
  <inkml:trace contextRef="#ctx0" brushRef="#br0" timeOffset="22156.0962">11675 13215 308,'0'0'708,"0"0"-160,0 0-121,0 0-54,0 0-90,0 0-29,0 0-66,-9 12 100,8-2-169,1 4-34,0 6 25,2 9-38,4 10 29,2 6-59,3 14-12,4 2-22,1 4-96,3 7-79,1 0-124,3 2-114,-3 1-534,3 2-514</inkml:trace>
  <inkml:trace contextRef="#ctx0" brushRef="#br0" timeOffset="42298.212">10866 11294 193,'0'0'409,"-15"3"-115,15-3-25,-11 3-35,11-3-13,-12 1-7,12-1-34,0 0-14,-14 3-34,14-3-27,0 0-23,0 0-11,-6 1 30,-4 4-70,10-5-8,0 0-10,0 0-7,0 0 4,2 11-10,-2-11 11,9 5-18,-1-1 21,-8-4-8,19 6 6,-8-2-6,3-1 9,3-2-9,20-1-47,-18-1-60,7-5-38,-1 1-65,4-1-84,-4-2-356,6-2-155</inkml:trace>
  <inkml:trace contextRef="#ctx0" brushRef="#br0" timeOffset="42437.204">11587 11160 42,'16'4'1505,"-16"-4"-1018,11 1-102,-11-1-90,0 0-60,14 3-50,-14-3-35,10-4-29,-10 4-26,14-13-17,-7 1-17,5-2-13,3-6-29,5-4-34,-1-3-107,27-33-381,-21 33 88,-3-1-422,2 3-376</inkml:trace>
  <inkml:trace contextRef="#ctx0" brushRef="#br0" timeOffset="43370.7299">10565 11646 167,'0'0'241,"-4"-10"-47,4 10-22,-4-8-14,4 8-5,0 0-16,-4-10-25,4 10-28,0 0-23,0 0-14,-3-9-13,3 9-10,0 0-5,0 0-3,0 0-1,0 0-6,-5 26 34,5-15-41,-1 2 24,-1 4-29,0 0 27,2 2-5,-3 5-3,1-1-60,0 3-36,1-2-38,0 2-43,1-1-60,0-1-141,-1-1 179</inkml:trace>
  <inkml:trace contextRef="#ctx0" brushRef="#br0" timeOffset="43630.7359">10600 12346 478,'0'0'395,"0"0"-95,0 0-73,0 0-48,0 0-35,-14 0-33,8 5-24,-4 5-22,0 2-13,-4 3-6,-2 6-10,-1 2-13,-2 7-4,0 0-12,3 4-47,-1-1-27,3 1-109,2-6-84,0 6-249</inkml:trace>
  <inkml:trace contextRef="#ctx0" brushRef="#br0" timeOffset="44119.731">12071 11957 367,'0'0'506,"0"0"-132,0 0-113,0 0-69,0 0 74,6-6-176,-6 6-19,10 3-18,-10-3-9,19 6-8,-10-2 16,7 2-24,1 4 7,0 1-2,9 3 1,4 8-7,1 2-4,1 5-4,5 5-51,40 50-289,-37-35-9,-5 4-240,-2 0-87</inkml:trace>
  <inkml:trace contextRef="#ctx0" brushRef="#br0" timeOffset="51224.4667">18516 11511 82,'0'0'307,"0"0"-77,0 0-93,0 0-21,0 0-29,0 0-14,0 0 80,0 0-68,0 0 31,0 0-25,0 0 7,0 0-2,0 0-3,0 0-13,0 0-16,-9-5-4,9 5-8,0 0-19,-11-6 65,11 6-73,-8-8 57,-2-1 60,2 2-91,2 2 40,0-3-68,-2-1 43,0-2-8,-2-1-19,3-1-6,-2-4-9,0 1-4,0-2-19,1 1 11,1-3 0,-1 0-3,2-4-7,0 2-3,-1 0 2,3-3-1,-2 1-2,2-1 2,2-1-1,1-1-1,-1-1-50,2 0 60,2-4-50,0-3 55,2 3-62,2-9 60,2 0-92,-1 2 70,14-45-43,-10 42 16,3-3 5,0 1 4,0-1 7,5-8 4,-2 1 6,3 0-4,-2 2-45,-1 6 62,4-5-43,2 1 50,-4 6-51,0 0 52,6-4 15,26-46-23,-25 47 1,3 0 25,-2 2-31,4-1 22,-1 1-27,2 1 31,-1 2-33,2 1 14,1 0-3,-5 5 1,6-2-1,-5 7-3,2-2-28,-1 1 67,34-24-29,-32 28-31,1 2 53,0 0-57,3 2 57,-1-2-9,1 5 1,2-3-10,2 3-1,-1 1-5,2 0 2,1 0-4,-1 0 4,1 2 18,2 0-22,0 1 13,0-1-24,1 2 24,-1 1-26,0 0 23,-2 3-27,0-1 3,2 1 5,0 3 0,0-3 23,1 4-24,0-2 28,0 4-32,-1 0 23,1 0-22,38-1 14,-43 3 7,9 1-21,-7 1 23,0 0-16,0 1 17,0 1-23,-3-2 2,1 4 0,-2-1-3,-1 1 3,-1 0 14,-2 1-13,-1 1-4,-1 2 4,31 11 2,-33-9 5,3 5-14,0 0 21,-2 1-2,0 1-57,-1 2 63,1-1-50,-2 1 63,1 0-57,-2 2 63,0-3-20,0 1 9,-4-2-4,-2 0-5,1-1 1,0 1-7,-1 0 2,-2 1 2,2 0-9,0 1-2,-2 1 7,5 2-7,-3 0 3,0 4-2,0-2 5,0 1-2,-1 1 11,-1-1-19,0 0 6,16 21 3,-20-21-1,0-3 3,0-1 8,-3 2-12,2-2 2,-2-1-1,-2-1-57,0-2 75,-2 2-51,-1-2 62,3 0-56,-4 3 6,1-4 6,1 4 6,7 17 41,-7-18 14,-2 0-58,-1 0 51,1 1 4,-1-1-2,1 0-2,-2 1 1,1-2-6,0 1 20,-1-1 0,2-1-1,-2-2-14,0-1-10,1 2-2,-2-3-5,0 2-4,0-2-6,0 0-3,0 0-2,2 1-1,-2-1-2,0 1 1,0 0 3,0 1-5,1-1 1,-1 1-1,0 2 5,0-3 3,2 1 19,4 18 68,-5-20-36,1 3-8,-2-2-51,1 2 56,2-2-31,-2 1 63,-1-1-65,2 0 44,-1 1-58,1 0 46,-2-1-62,2 0 46,-2 0-53,1-1 1,7 14 47,-8-13-54,0 1 53,0-4-57,1 2 52,-1-1-55,-1-1 51,1-2-55,-2 3 60,2-3-62,-1 2 56,1-2-52,0 1 89,-1 2-33,1 0 56,-2-2-59,3 1 46,-3 1-59,4 1 48,-2-1-50,-2-1 60,3 2-57,-3-1 48,3-1-62,-2 0 41,0 0-48,0-2 51,0 2-60,0-1 43,-1 0-50,5 9 38,-3-9 44,-1 2-28,1 2 68,0-1-57,-1-1 30,1 0-49,0 1 30,-1 1-47,1-2 33,0 2-18,-1-1 30,0-2-32,-1 3 28,3-2-21,2 13 28,-5-14-30,0 0-1,1-2 7,-1 2-3,1-2-3,-2 0-11,-2-9 2,6 15-2,-6-15 7,4 14-5,-4-14-3,4 12-2,-4-12-2,0 0 2,4 13 1,-4-13-1,0 0-1,2 10-12,-2-10-52,0 0-75,0 0-117,-5 7-211,5-7-186,-24 0-633,-1-3-881</inkml:trace>
  <inkml:trace contextRef="#ctx0" brushRef="#br0" timeOffset="51988.461">11901 11794 330,'0'0'336,"0"0"-77,0 0-25,3 11-67,-3-11 49,0 0-51,0 0 95,0 0-53,0 0 40,0 0-71,0 0 57,0 0-69,0 0 29,0 0-76,0 0 108,6-7-114,-6 7-76,0 0 40,2-10-95,-2 10 1,0 0-120,0-12-28,0 12-140,0 0-94,0 0-450,-2-13-394</inkml:trace>
  <inkml:trace contextRef="#ctx0" brushRef="#br0" timeOffset="54239.6341">18196 11848 122,'0'0'205,"0"0"-43,0 0-17,0 0-23,0 0-19,0 0-8,0 0-10,0 0-8,0 0-5,0 0-4,0 0 2,0 0 57,0 0-67,0 0 0,0 0-2,0 0-3,0 0-3,0 0-1,0 0-1,0 0-38,0 0 48,0 0-46,0 0 59,0 0-66,0 0 70,0 0-85,0 0 47,0 0 2,0 0-60,0 0 56,0 0-64,0 0 58,0 0-55,0 0 50,0 0-50,0 0 49,0 0-54,0 0 50,0 0-48,0 0 57,0 0-60,0 0 52,12 2-55,-12-2 55,0 0-50,0 0 52,0 0-54,0 0 51,0 0-52,0 0 56,0 0-50,0 0 41,0 0-58,0 0 53,0 0-46,0 0 46,0 0-28,0 0-10,0 0 46,0 0-46,0 0 46,0 0-42,0 0 42,0 0-39,0 0 61,0 0-60,0 0 45,0 0-45,0 0 64,0 0-52,0 0 59,0 0 11,0 0-56,0 0 72,0 0-76,0 0 62,0 0-77,0 0 64,0 0-73,0 0 53,0 0-91,0 0 17,0 0-83,0 0-29,0 0-75,0 0-330</inkml:trace>
  <inkml:trace contextRef="#ctx0" brushRef="#br0" timeOffset="55558.1618">10626 12393 145,'0'0'227,"0"0"-57,0 0-40,0 0-23,0 0-11,0 0-3,6-8-1,-6 8 1,0 0 1,0 0 0,0 0 3,0 0-3,0 0 104,0 0-100,0 0 4,0 0-17,0 0-7,0 0-3,0 0-5,3-9-7,-3 9 0,0 0 13,0 0-19,0 0-5,0 0 2,0 0-1,0 0-5,0 0-3,0 0 5,0 0 3,0 0-1,0 0 1,0 0-1,0 0 1,0 0-14,0 0 16,0 0-3,0 0-4,0 0-1,0 0-3,0 0-5,0 0-5,0 0 29,0 0-34,-2-10 0,2 10 0,0 0 2,0 0 0,0 0 0,0 0-1,0 0-49,0 0 59,0 0-47,0 0 57,0 0-50,0 0 57,0 0-56,0 0 53,-7-5-2,7 5-60,0 0 48,0 0-54,0 0 54,0 0-62,0 0 53,0 0-53,0 0 57,0 0-62,0 0 52,0 0-55,0 0 48,0 0-55,0 0 9,0 0 31,-9 7-14,9-7 6,-7 10 12,-4 7-1,-8 12-1,-15 15 5,-6 13 5,-17 19-4,-5 11-44,-3 7 64,2 3-42,-1 6-70,5-3-63,-37 93-403,67-117 142,7-2-468,7-6-426</inkml:trace>
  <inkml:trace contextRef="#ctx0" brushRef="#br0" timeOffset="58228.0425">18126 11848 123,'0'0'480,"0"0"-191,0 0-5,0 0-117,0 0 9,0 0-88,0 0 28,0 0-74,-4-9 44,4 9-57,0 0 51,-13-3-45,13 3 81,0 0-51,-15-1 70,15 1-63,0 0 48,-12-2-76,12 2 42,0 0-75,0 0 54,-17-2-68,17 2 50,-12 2-18,12-2-50,-14 3 54,14-3-52,-18 7 47,4-3-53,0 2 58,-4 1-60,1 0 66,-4 1-56,-1 1 63,-1 0-51,1 1 62,0-1-53,-2 2 56,-18 9 1,20-9-68,2-1 53,2 1-63,1 1 51,0-1-57,1 1 54,2 1-50,0 1 47,0 3-51,1-2 54,1 2-61,-1 5 11,-1 0 4,1 2 3,-12 29 44,10-22-51,2 2 56,0 1-60,0 0 58,1 0-4,0 2-3,3-7-8,1 2-5,0-1-5,1-2 0,2 2-1,2-1-48,0-3 60,1 2-55,0 29 24,3-25 49,-1 2-28,3 2 31,-1 0-2,-2 2 47,3-1-68,-2 2 48,0-2-68,1 7 46,0-8-67,-1-1 63,2-1-60,1 7 66,-1 5 42,0 0 49,-1 2-78,1-2 41,0 3-69,-2-2-8,0 2 1,0-2-4,-1 1-6,3-2 51,-2 0-66,2 2 57,-2-2-67,2 0 54,0-1-57,2-1 48,6 40-29,-4-44-36,2 3 59,0-5-58,1 0-7,0 1 5,3-3 5,-1-1 5,3 0 5,0-2 5,2-2 3,0 1 0,2-2 1,2-1 1,-2 0 2,24 28 48,-20-28-63,-2-1 63,3 1-61,0-1 58,-1 1-64,0-2 57,1 0-60,-1-1 56,-3-6-82,0 1 58,1-1-60,0 1 68,2 2-54,-2-2 64,31 23-38,-27-23-20,-3-1 60,1-1-56,3 1 56,-2-1-54,-1-2 57,1 1-61,0-2 4,0 1 3,2 0 4,-2-2-1,0-1 5,1 0 2,0 1 11,33 14 38,-26-12-33,-3-3-5,-1-2 57,1 0-68,-1 0 54,1-1-65,-2 0 66,9 4-50,2-1 88,-1-1-79,-1-1 55,1 1-68,0-2 58,-4 0-63,37 8 39,-37-9 20,1-1-65,-1-3 67,2 0-65,0 1 61,1-3-62,1-1 61,-2 1-55,3-3 69,0 2-56,2-2 62,0-1-77,1 0 62,0 0-63,-1-1 69,2 0-75,-1-2 63,-2 0-62,3 2 62,-2-2-63,-1 0 61,2-1-60,-2 0 59,-1 1-59,7-3 9,-3 0 4,-4 0 3,5-2 3,-1 2 3,40-10 1,-40 6 6,-2 0 2,1 0 1,-2 1 3,3-3 16,-4 0-11,0 1 0,-1-3-8,-1 3 0,-4 0 0,5-2 6,-7 2-3,0 0 3,1 1-3,27-9 15,-30 9-15,-2 0-3,-3 1-3,0 1 3,0-1 2,-2-1-1,1 1 2,2-1-2,1-2-1,-1-2 7,-1 1-1,1-1-2,0-1 1,2-1 0,25-17 15,-27 18 10,1-1-13,-1 3-16,-1-3-1,-5 7-8,1-2 1,-4 1 0,-1 2 0,-1 1 0,-1 0 1,-2 1 2,-1 1 1,0-2 8,1-2-6,13-15 75,-9 10-36,1-2-33,0-2 34,3-3-39,0 2 33,1-2-47,0 0 42,-3 1-39,3-1 22,-4 2-45,3-1 13,-7 5 3,2 0 2,-3 4 8,8-11 14,-13 14 7,1 0 9,1 1 6,-2 0 0,-5 7-8,8-14-6,-8 14-6,7-13-6,-3 3-116,1-6 80,0 3 15,0-2 47,0 3-32,0-2 29,-3 4-32,2 0 27,-1-4-42,-1 3 20,0-3-28,0 3 50,0-2-25,-1 0 25,0 0-20,-1 2 39,1 0-20,-1 11 36,0-19-18,0 19 24,-1-17-32,1 0 28,0 17-40,-1-21-151,0 4 51,1 1-26,1-3 78,-1 2-10,0-1 40,0 1-32,0 0 27,-1 0-37,1-1 42,0 1-37,-2 0 43,1 1-34,0-15 18,1 18 39,0 1-43,0 0 39,0 12-38,0-22 13,0 22 6,0-16 4,0 16-7,0-14 2,0 14 31,-2-11-29,2 11 27,0 0-28,0-14 28,0 14 5,-1-10-36,1 10 27,0 0-32,0 0 27,0 0-24,0-13 23,0 13-32,0 0 26,0 0-29,0 0 38,0 0-39,0 0 13,0 0-50,-1-10-77,1 10-542,0 0 95,0 0-690,0 0-866</inkml:trace>
  <inkml:trace contextRef="#ctx0" brushRef="#br0" timeOffset="60894.4223">10724 13491 63,'0'0'216,"0"0"-51,0 0 22,0 0-146,0 0-9,0 0-15,0 0 0,0 0-11,0 0 6,0 0-9,-10 2 9,10-2-12,0 0 9,0 0-6,-10 3 1,10-3-7,0 0 7,-11 3-3,11-3-3,0 0 4,0 0 2,0 0-17,0 0 20,-12 2-1,12-2-10,0 0 8,0 0 5,0 0 3,0 0 4,0 0-2,0 0 12,0 0 2,0 0 16,-12 2-11,12-2-9,0 0 22,0 0-8,0 0 14,0 0-10,0 0 11,0 0-19,0 0 16,0 0-26,0 0 7,0 0-17,0 0 17,0 0-17,0 0 63,0 0-22,14-7-24,-14 7 16,12-5-29,-2 0 30,1 0-30,0 0 28,3-2-21,-1 2 23,0-2-28,1-2 28,4 1-34,0-2 19,1 1-30,0-3 22,4-1-26,-1 1 0,2-3-1,3 1 3,-2 0 1,1-1-4,1-2 4,3 1-4,1-2 4,-4 4-4,4-4 4,1 2 0,-5 0 5,4 1-5,22-16-28,-25 16 42,0 0-40,-2 1 40,2-1-41,-2-1 38,3 2-41,-4 0 46,2 1-1,0-1-7,-2 1-2,0 0 1,-1-1-3,0 1 0,0-1-1,23-13 0,-26 14-2,2-1-2,-2 3 2,-3-1-2,2 0 0,-2 0 1,0 2 2,1 0-5,-3-2 8,3 2-1,-3 0-8,2-1 1,0 0 5,-1 1 0,17-12 11,-16 12-3,-2 0-1,2-2 0,0 2-1,-2-1 2,0 1-3,1 0-2,0 0 2,-1-2-6,1 3-1,-2-1 1,-1 2 0,1-1-2,-2 1 9,15-9 14,-15 10-28,1-1 10,-2 1-9,1-2 2,1 2-3,-1 0 2,-1 0 2,0 0-1,0-1 3,1 2-1,-2-1 3,3 0 0,-3-1-1,0 2 3,3-3-1,-3 1 11,3-1-52,-3 1 57,3-2-53,-1 2 56,-2-1-40,3 2 53,-4-3-47,2 1 65,-1 2-55,0-2 70,1 3-60,-3-4 6,0 4 5,11-7 28,-14 6-25,5-1-6,1 1-6,-3 0-2,3-2 1,1-1-7,0 2 0,-1-1 47,1 1-61,3-4 56,1 2-60,-2-1 54,0 2-55,1-2 59,15-11 57,-16 13-48,0-2-5,0 3-3,-1-1 1,-1 0-2,1 0 5,-1 1 3,-2 0-4,3 0 6,-3-1 1,1 1 4,-1 0-1,1 1-2,0 0-1,6-7 70,-8 8-56,-2 2 6,-1-3 7,2 3-4,-9 4 0,13-10-56,-13 10 53,11-7-56,-11 7 48,10-7-48,-10 7 30,9-4-60,-9 4 48,0 0-53,13-9 17,-13 9-14,0 0-49,0 0-59,0 0-23,11-2-4,-11 2-21,0 0-48,1 11-64,-1-11-72,-1 18-140,-1-7-221,-2 3-222</inkml:trace>
  <inkml:trace contextRef="#ctx0" brushRef="#br0" timeOffset="63014.4225">19457 14023 551,'0'0'406,"0"0"-85,0 0-66,6-7-34,-6 7-34,0 0-31,0 0-27,0 0-10,0 0-11,0 0-3,13-3-9,-13 3-4,0 0 1,10 5 70,2-2 64,-12-3-165,15 8 53,-6-4-72,2 2 46,2 2-59,1 0 67,2 2-70,1 1 47,1 3-66,4 1 73,1 0-59,-3 4 59,3-2-46,3 5 65,27 22-17,-26-21-22,0 0 6,0-1-1,1 3-4,0-2-44,0 1 42,1-1-35,-1 0 29,-2-1-51,2 0 38,0-1-44,-2 1 31,-2-5-41,3 5 45,33 21 37,-30-20-12,2-2-9,-1 0-4,2 1-4,-1-1-5,1-1 3,0 0 1,-2-1-5,3 0-3,-2 1-2,-2-3-3,1 0-4,0 0-3,-4-1-6,0-2 1,1 0-3,-1-1-2,1 0-3,0 1 0,-1-2-3,-1 2 7,1-3-3,-1-1 6,-2 1-3,2 1 1,-5-4-4,2 1-4,-3 1 1,2-2 0,18 11-3,-20-11 3,2-1-1,-3 2-1,1-1-2,-1-2 3,0 2-1,1-1 0,-1 0 0,-1 0 0,2 0 4,-1-1 0,2 1 0,-1 1 0,-1-4 0,22 9-7,-19-9 7,-2 3 2,3-2-19,0 0 26,-3-3-19,0 3 22,2-3-21,-3 1 24,2 0-24,1-2 26,-1 0-14,1 3 13,3-3-22,-2 0 22,30-1 1,-26 0-25,-1 0 24,2-1-26,0 0 23,0 0-18,0-3 26,1 3-15,-2 1 27,2-3-24,-1 0 14,1 1-23,-1-3 15,-1 3-21,0-3 17,23 0-14,-26 2-12,-5 2 18,3-5-18,-2 5 24,-2-1-6,1-2 23,-1 2-13,0-3 13,1 1-16,3 0 20,-2 0-10,3-4 19,-1-1-14,1 1 8,34-13 4,-29 9-35,1 0 9,0-1-19,0 1 5,-1-2-9,0 2 11,0 0-13,-2 0 16,1 1-14,-3 0 14,3-1-10,-6 3 12,1-2-16,-2 3 19,20-10-11,-21 10-9,0-1 11,0 1-7,-2-3 17,2 1-21,-1 1 10,0-3-11,1 2 9,-2 0-10,1-2 12,2-6-108,1-3 41,1 2 48,-2-1 57,28-30-15,-24 25-39,0-3-3,-2 0 15,1 0-3,-2 1 22,-2-2-6,-1 6 12,-1 0-38,-1-2 18,-1-1-18,-1 2 12,0-3-7,-3 3 15,1 0 19,5-15 50,-9 17-160,-2-7-33,-1-2 37,0 0 14,0-1 60,-1 0 12,-1 1 32,-1 0-22,1 4-2,-2 0-1,-1 3 12,1 1 54,1 1 14,-2 2-25,0 2 20,0 0 1,0 2-10,0 2-11,-2-2-17,2 2-16,-1-1-73,0-2 14,-1 0 16,-1-10-399,-4-12 116,2-4 36,-1-1 151,2-1 84,0 3 68,-3-46 74,2 47-44,1 1-3,-4-1-2,3 9-1,0-2-15,0 2-13,-1 2-9,1 2-4,-2 5-1,4 3 5,-3-1-9,3 4-9,-2 2-14,1-4-2,-16-44-594,9 24 332,0 0 74,1 1 76,0-1 72,0 3 23,1 7 36,0-3-19,-1 1 13,1 2-36,0 0 49,-1 3-19,1 0 32,0 0-41,2 5-6,-10-23-32,10 24 32,0-1 12,-1 4 13,1 2-50,1 1 82,-1-1 4,-4-2-224,0-7-1,-4-2-3,2 2 89,1-3 83,-1 3 4,1-2 33,0 3-34,-7-23 75,9 26-21,2 2-36,2 0 27,-1 0-43,2 3 33,-1-2-42,2 2 36,2 0-38,-2-1 34,1 3-41,1-1 43,-1 1-27,2 0 30,0 1-31,-6-9 50,6 10 7,1 11-26,-1-18 37,1 18-33,-3-14 28,3 14-31,-1-11 28,1 11-28,-1-11 31,1 11-21,0 0 22,-2-14-21,2 14 20,0 0-14,-1-5 83,0-6-61,1 11-19,0 0 8,0 0-23,0 0 7,-3-10-25,3 10 8,0 0-19,0 0 11,0 0-34,0 0-27,0 0-70,0 0-61,-2-10-132,2 10-72,0 0-66,0 0-60,0 0-62,-7 7-473,7-7-655</inkml:trace>
  <inkml:trace contextRef="#ctx0" brushRef="#br0" timeOffset="64050.4979">21369 14865 446,'4'-8'1025,"-4"8"-247,0 0-199,0 0-165,6-8-121,-6 8-76,0 0-89,11 9-20,-6 1-183,-2 8-119,0 0-261,-5 4-563,-3 10-627</inkml:trace>
  <inkml:trace contextRef="#ctx0" brushRef="#br0" timeOffset="75135.6745">17244 10063 377,'-11'-7'735,"11"7"-154,-10-4-120,10 4-107,0 0-86,-9-8-49,9 8-55,0 0-35,0 0 50,0 0-113,15 5 10,-2 1 51,5 5-28,4 2 4,3 2-37,6 6 25,2-1-39,0 1 16,3 1-38,-2 1 24,2-2-38,-3 0 30,0 0-42,25 12 31,-33-19-9,-1-2-30,-5-3 27,1-1-32,-3-3 22,-1-3-48,-2-3-4,3-2-46,-3-5 21,1-5-11,-3-3 40,0-3-27,-6 0 35,-2-1 31,-3-16 188,-5 21-129,-3 2 61,-10 3-63,1 5 67,-6 5-1,-11 7-21,-9 13-26,-11 13-2,-1 11-128,-12 16-122,2 8-229,-1 9-205,3 8-577,2 5-794</inkml:trace>
  <inkml:trace contextRef="#ctx0" brushRef="#br0" timeOffset="76144.6707">19480 14105 327,'0'0'360,"0"0"-48,-13-3-18,13 3-37,0 0-26,-9-4-17,9 4-1,0 0-30,-9-5 106,9 5-179,0 0-26,0 0-21,0 0-57,-8-6 50,8 6-12,0 0-13,0 0-9,0 0-9,0 0-20,0 0-21,0 0-34,0 0-22,0 0-6,0 0-132,0 0 81,0 0-39,0 0 22,15 6 35,-6 1 15,3 0-23,4 4-32,2-1-45,6 6-235,1-1 83</inkml:trace>
  <inkml:trace contextRef="#ctx0" brushRef="#br0" timeOffset="77533.6713">20755 15061 6,'0'0'464,"0"0"-145,0-12-72,0 12-52,5-9-31,-5 9-34,8-10-1,-8 10-12,9-10-4,-9 10 29,11-3-17,-11 3-1,13 0 0,-13 0-10,16 6 0,-6 2 1,1 2-18,0 0-15,-1 0-11,3 5-14,-1-1-12,1-1 7,1 0-4,0 0-59,0-1 55,-2-1-57,1-2 55,11 3-7,-10-9-45,-3-2 54,4-2-58,-2-5 50,2-1-53,1-4 55,-3-4-8,0-1-8,-3-3-5,0-1-5,-3-1-1,-3 2 0,-2 0 14,-2 1 31,-5-11 113,0 15-126,-4 4 61,2 3-73,-5 5 49,0-1-66,-2 4 52,-4 3-26,3 1 9,-6 4-7,4-1-10,-1 4-5,0-3-60,6 4 64,0-2-61,-4 10 37,12-12 25,4-9-56,0 16 64,0-16-64,9 12 57,2-8-56,-11-4 51,29-4-85,-11 0 30,3-5-70,6-3 47,-2-4-8,4-5 10,-2 0 8,-5 1 9,-3 3 8,-4 0 12,-3 4 17,-4 2 5,-3 3 8,-5 8 9,0 0-34,0 0 89,0 0-42,-13 0 60,2 10-45,-4 2 63,-3 6-53,0 0 48,-17 23 37,20-24-122,3 0 42,2 0-58,3-2 40,3-2-46,3 1 32,1-3-36,3 0 0,4-2 9,3-4-2,4-1-6,1-3-8,4-3 28,5-5-86,30-18-45,-28 7 84,-3-1-52,-3 1 68,-4-2-45,-6 3 67,-3 3-35,-5 0 73,-3 1-25,-3 5 59,-5-1-45,-3 2 32,-2 1-37,-5 5 15,0 1-44,-23 7-274,19 0-174,2 1-334,4 3-309,3 2-700</inkml:trace>
  <inkml:trace contextRef="#ctx0" brushRef="#br0" timeOffset="81194.372">21270 12566 319,'0'0'287,"0"0"-27,0 0-61,7-8 104,-7 8-191,0 0-17,0 0-14,5-8-1,-5 8-15,0 0-11,0 0-6,5-10 8,-5 10 0,0 0 14,0 0 5,0 0 8,4-8 3,-4 8-4,0 0 1,0 0-4,0 0 1,0 0 0,0 0 1,0 0 1,2-10-7,-2 10-7,0 0-13,0 0-9,-5-8-9,5 8-7,0 0-3,0 0-6,-8-9-4,8 9 8,-9-6-12,9 6-5,-10-5-5,10 5-1,-10-5-1,10 5-2,-11-4 2,11 4-3,-14-3 3,14 3-6,-15-3 1,15 3-1,-18 0 0,18 0 3,-32 4-9,21 0 4,-4-1 2,1 3-5,-1-1 7,-3 7 3,-1-3-2,1 2 7,1 1-11,-1 0 14,1 0-15,1 3 15,1-1-19,0 1 17,2 1-19,0 1 17,3-1-16,1 2 0,2 0 12,1 1-5,2 0-2,1 0 2,3-1 1,0 2 4,3 0-2,1 0-47,2 1 57,0-1-48,3-1 56,1 1-45,21 16 47,-13-19 33,3-1-54,-1-1 56,3-3-57,2 1 55,0-2-57,3-1 48,1-4-7,3 0-6,-4-3 8,6 0 13,3-2-48,2-1 58,2-2-38,54-10 106,-48 5-20,0-4-45,-1-1 47,-2-2-50,-4-3 70,0-2-53,-1-2 48,-5-4-59,-4-4 42,-3 0-66,-8-6 44,-5-2-68,-10 2 36,-10-8-63,-38-44 11,4 49 3,-18 4-100,-8 9 6,-11 11-124,-9 11-56,-12 12-128,-25 19-176,-6 7-394,-2 11-556</inkml:trace>
  <inkml:trace contextRef="#ctx0" brushRef="#br0" timeOffset="90259.5362">25890 8289 256,'0'0'285,"-14"-7"-43,14 7-18,-11-6 25,11 6-72,-9-9 75,9 9-18,-6-10 15,6 10-8,-8-12-15,8 12-7,-4-11-52,4 11 3,-5-8-92,5 8 41,0 0-89,-4-10 38,4 10-14,0 0-65,-14 8 57,5 2-53,-2 8 62,-7 2-56,-5 11 55,2 2-53,-4 0 1,-21 40 58,24-38-73,2-1 55,-1-2-60,4-1 56,-3 1-54,1-3 55,6-3-58,-2-2 52,1-1-53,1-1 54,1-4-84,3-3 33,0-2-93,2-2 29,-4 9-176,5-13 55,6-7-22,-5 7-30,5-7-78,0 0-403,-1-12-241</inkml:trace>
  <inkml:trace contextRef="#ctx0" brushRef="#br0" timeOffset="90507.5206">25633 8315 479,'12'-25'534,"-5"6"-103,1 2-74,-1 3-65,-2 2-60,0 2-64,1 0-47,1-1 48,-7 11-108,0 0-12,12 7-2,-12-7-5,10 20-7,-6-6-50,3 5 50,3 2-52,-4 2 6,3 2 6,-1 1 8,2 3-6,-1-3 5,-2-1 43,11 25-12,-13-30-53,1 1 30,0-4-81,2 0 27,-4-2-108,1-1 81,1-3-98,0-2 32,2-2-32,-1-2-25,-7-5-32,20-3-62,-9-3-200,4-6 24</inkml:trace>
  <inkml:trace contextRef="#ctx0" brushRef="#br0" timeOffset="90670.5217">26114 8315 122,'16'-25'509,"-3"3"-32,-3 4-78,-3 1-51,1 4-61,3-8 90,-11 21-252,5-7-19,-5 7-13,0 0-2,-3 9 1,-5 1-4,-1 7-66,-2 0 44,-5 5-60,1 1 50,-2 2-58,-1 4 4,1 1 1,0 1-1,-9 22 0,15-29-23,2 0-101,3-4 11,0 0-86,4-4 12,2-1-37,2-3-43,0-2-87,6-3-207,1-2-77</inkml:trace>
  <inkml:trace contextRef="#ctx0" brushRef="#br0" timeOffset="90967.5226">26388 8363 167,'0'0'454,"-15"11"250,3 0-443,-5 2-20,-2 6-27,0 0-6,-2 1-25,3 1-34,0-3 12,4-2-84,4 1 30,-1 0-61,3-6 39,4 2-61,2-1 56,2-12-61,11 25 59,0-18-22,1-5-55,2 1 51,1-6-60,3 2 55,-1-5-57,2-3 6,-1-2 1,-3-3 5,4-5-4,-8-1 47,-1 3-57,0-4 52,-5 6-39,-3-2 55,0 3-70,-4 2 52,-3-1-63,-1 2 48,-4 3-92,1-1 19,-3 4-125,2 2 10,-1 1-88,11 2-33,-19 0-81,19 0-322,-17 5-197</inkml:trace>
  <inkml:trace contextRef="#ctx0" brushRef="#br0" timeOffset="91441.5237">26869 8386 424,'0'0'403,"0"0"20,0 0-106,0 0 32,2-10-68,-2 10 32,0 0-80,0 0 38,0 0-68,1-11 34,-1 11-77,0 0 25,0 0-73,0 0 22,0 0-76,0 0 37,0 0-72,-1-9 45,1 9-69,0 0 49,0 0-58,0 0 52,0 0-62,0 0 51,0 0-49,0 0 17,0 0 24,0 0-49,0 0 48,0 0-50,0 0 56,5-7-49,-5 7 60,0 0-49,0 0 51,0 0-45,12-5 48,-12 5-57,17-3 49,-3 1-54,18-5 23,-15 5 13,4 0-90,-1 0 15,-1-1-117,2 2 3,0-1-127,-2 2-4,4-5-98,-4 5-92,-2-4-309,1 0-327</inkml:trace>
  <inkml:trace contextRef="#ctx0" brushRef="#br0" timeOffset="91902.5204">27539 8102 276,'0'0'651,"14"-7"-164,-14 7-132,9-5-73,-9 5-67,0 0-35,9 5-11,-9-5-23,0 15 27,-1-3 5,-3 5-21,0 5-31,-1 2-75,-1 5 48,1 3-66,0 1 55,1 3-46,-1-2 45,-1 7-67,2-7 48,-2-1-67,0 0 54,1-2-64,-1-1 56,2-5-59,-1-3 56,-2 0-59,-6 17 43,8-24 13,-1-2-49,-2-2 50,2-2-52,-3-2 58,9-7-35,-14 6 98,14-6-76,-13-7 35,4-4-80,7-6 42,-3-7-84,5-5-19,5-6 61,14-51-66,-7 43 75,2 2 5,2 4 10,-1 1-2,1 3 10,-1 6-61,0 3 63,2 2-60,-3 6 55,1 2-53,-1 3 56,-1 3-7,-2 5-4,1 2 3,-1 3-54,-2 2 64,-2 6-49,1 0 55,-3 4-54,-5 1 62,2 2-69,-4-1 67,-2 2-57,-1 1 6,-1 0 3,-4 0 20,2-1-15,-2-1-2,-1-2-10,-5 12-71,7-16-19,4-4 53,-1 1-74,6-8-3,-8 7-131,8-7-18,0 0 19,2-11 37,4 0 2,3-6-11,5-5-24,3-11-28,2-2-214,3-4 4</inkml:trace>
  <inkml:trace contextRef="#ctx0" brushRef="#br0" timeOffset="92539.5168">27762 8101 1169,'22'-37'189,"0"1"95,1 1-33,-5 4 107,2 3-42,-4 5 37,-2 1-71,-2 5-19,-2 1-42,-1 3-48,-3 2-43,1 3-38,0-1-24,-7 9-17,9-8-6,-9 8-12,0 0 52,6 10-70,-6-10 42,0 19-55,0-2 51,-2 0-57,-2 3 49,0 1-56,2 4 50,-2 0-52,-2-1 49,-3 26-11,3-25-37,3-2 47,-1 1-55,0 0 56,2-6-57,-2 1 52,3-1-57,1-3 50,-3-1-66,3-1 39,0-1-54,3 0 44,-3-12-46,2 18 60,7-5-35,-9-13-25,11 3 46,-11-3-48,19-7 60,-6 0-64,0-1 60,2-2-51,0-4 60,-2 2 0,0-2 5,-1 3 8,-1 0 9,-2-2-42,0 4 74,0 0-45,-3 1 63,2 1-64,-4 0 37,-4 7-52,9-10 30,-9 10-47,0 0 52,0 0-56,0 0 48,0 0-48,-2 10 51,2-10-54,-5 14 55,5-14-57,-9 26 25,7-15 28,2-11-49,-3 15 59,3-15-59,0 14 57,0-14-58,3 13 60,-3-13-53,7 8 56,-7-8-56,10 5 54,-10-5-46,14 0 50,-4-3-58,9-6 34,-7 4 20,1-2-57,-2 2 56,-2 0-64,0 1 52,-9 4-63,11-6 52,-11 6-54,14-2 50,-14 2-45,0 0 60,13 4-58,-13-4 29,10 5-18,-3 1 28,-7-6 26,8 7-56,-8-7 56,0 0-50,12 7 54,-12-7-51,0 0 56,11 5-56,-11-5 55,13-2-59,-13 2 56,20-5-58,-11 0 55,0 2-57,2-1 53,-2 1-51,1-1 48,-10 4-48,16-6 50,-16 6-61,17-4 57,-17 4-56,16-5 62,-16 5-45,20-5 74,-8 1-45,0 0 66,4 1-54,1-1 43,21-7 8,-16 3-70,-4 2 39,4-2-45,-4 5 29,-2-4-98,1 3-68,-6 3-101,2-3-73,-13 4-56,11 4-65,-11-4-116,-2 9-329,-7 1-435</inkml:trace>
  <inkml:trace contextRef="#ctx0" brushRef="#br0" timeOffset="92928.5225">25476 9069 163,'-20'4'412,"2"-2"11,5 0-111,1-1-40,1 2 6,11-3-103,-21 1 143,21-1-161,0 0-63,0 0 46,22-4-54,-5 3 55,10-1-51,12 0 54,8-2-65,7 3 66,6-3-70,14-1 63,5 2-69,4-2 59,10-2-63,7-1 43,26 1-67,7 2 48,-3-1-60,5-1 37,2 3-57,4 0 61,7 2-66,-1-1 52,1 0-58,-2 0 71,3 1-55,0-3 60,-4-2-62,-2-1 57,127-13 33,-146 10-27,-5-3 16,-26 2-41,-3-2 23,-5-4-39,-7 0 20,-6-1-39,-7 1 19,-11-1-51,-14 2-12,-6-2-183,-12 0-69,-8-1-200,-9 1-63,-39-33-2431</inkml:trace>
  <inkml:trace contextRef="#ctx0" brushRef="#br0" timeOffset="93309.5201">25587 7950 323,'6'-15'415,"-6"15"-44,5-12-152,-5 12 12,6-9-107,-6 9 24,10-6-83,-10 6 42,0 0-80,13 10 57,-7 1-19,-2 9 11,-3 5 10,-2 14-8,-3 9-8,-4 5-10,-2 10-62,-1 2 7,0-3-3,0-1 52,-1-2-66,2-11 59,-1-1-62,-1-2 59,1-3-55,0-3 53,-1-3-61,-9 22-5,13-32 22,1-6-93,1-6 65,1 1-44,0-4 40,5-11-81,-7 11-20,7-11-34,0 0-30,-2-10 2,3-2-5,2-9-243,2-10 83</inkml:trace>
  <inkml:trace contextRef="#ctx0" brushRef="#br0" timeOffset="93765.0884">25616 8090 511,'6'-32'545,"1"2"-124,-3 4-11,0-2-123,2 5-5,-2 0-63,0 3 29,1-1-93,1 4 16,4-3-86,-1 2 33,7-1-76,6 1 45,11-3-71,6 0 39,14-3-51,8 3 53,9-1-58,6 3 60,12 1-10,150-27 36,-112 23-55,12 2-1,5 1-6,10 3-5,4 0 3,1 2-10,8 3 8,2-1-2,3-1-7,0 2-3,0-1-3,-3-2 3,3-1 4,-5-2-6,145-21 4,-168 17-9,-9 1-1,-10 0 5,-14 1-4,-23 5 6,-7 1-2,-10 1 0,-6 1 0,-15 0-1,-5 5-4,-12 1-6,-4 1 4,-4 1-4,-4 0-7,-2 3 14,-1 3-11,-3 4 9,-2 1-7,-4 3 11,-3 6-4,-3 5 5,-3 4-5,-4 16 8,-4 1-3,-2 3-3,-3 12-51,-1 3 74,0 5-10,-1-4 1,-8 71 8,16-67-14,1-2-2,7-9 11,1 0 2,9 6 8,3 1-49,6-3 93,4-1-55,6-3 64,3-3-57,1-5 48,-2-3-59,-4-9 50,-2-5-62,12 16 47,-25-29 0,-5-2-31,-5-5 58,-7 2-55,-11-1 40,-13 2-54,-17-1 35,-20 0-94,-12-1-62,-12-2-142,-33 3-91,-8-3-198,-12-2-547,-8-2-711</inkml:trace>
  <inkml:trace contextRef="#ctx0" brushRef="#br0" timeOffset="94327.0651">26445 10147 360,'4'-10'611,"-2"0"-94,0 1-73,1-1-12,-3 10-73,5-17-24,-5 17-18,2-12-51,-2 12-60,4-12-47,-4 12-46,0 0-41,5-10-7,-5 10 17,6 14-48,-6-3-3,2 8 39,-2 5-55,-2 9 50,0 2-62,0 0 50,-3 1-59,1 5 54,2-1-55,-5-4 2,4 0 2,-3-2 3,1-1 6,-1 2-26,0-5-28,0 1-61,2-1-74,-1-7-65,3-1-87,0-3-29,0-4-3,0-3-5,2-12-448,4 13-355</inkml:trace>
  <inkml:trace contextRef="#ctx0" brushRef="#br0" timeOffset="94524.0702">26769 10405 622,'13'-14'583,"-1"2"-76,-4 1-152,-1-6 184,-7 17-303,-7-9-66,7 9 65,-20-2-47,4 5 50,-4 1-79,1 4 32,-2 1-80,0 1 34,1 2-82,0 3 34,2-1-60,3 1 39,0-1-66,5 1 61,3-2-48,2 0 29,5-1 25,3-1 1,3 2-12,7-3-10,6-1-11,0 2-50,8-5-92,3 1-96,3-3-53,-1 3-169,2-3-26,2-1-93,23 0-1964</inkml:trace>
  <inkml:trace contextRef="#ctx0" brushRef="#br0" timeOffset="94827.068">27258 10604 297,'0'0'450,"0"0"-20,0 0-103,0 0 49,2 11-68,-2-11 47,-10 11-89,2-2-25,2 1-35,-1 0-39,0 3 14,-2 1 4,4 0 12,-1 1-66,4-1 3,0 2-25,0 0-9,4 1 10,-2-2-17,6 3-15,1 1-3,5 4 14,3-1-11,3 1-20,0 0-1,2 3-11,18 17 46,-18-21-28,-1-1-21,-4-3 13,-1-1-27,-1-5 18,-4 2-20,-2-2 20,0-2-3,-5 1 23,-2-11 8,-2 20-11,-8-10-10,-1 1-10,-6-1-5,-37 12 6,25-13-85,-1-2-50,1-2-104,2-1-124,0-2-128,0-3-177,2-4-733,-4-5-957</inkml:trace>
  <inkml:trace contextRef="#ctx0" brushRef="#br0" timeOffset="95057.0825">27223 10814 1113,'31'-21'865,"1"2"-160,37-20 425,-34 22-677,-1 0-75,-5 5-67,-1-1-54,-1 2-50,0 1-43,-2 1-34,-1 1-28,-4 1-26,5 2-23,-2 2-51,-3 0-59,0 2-56,3 0-69,19 0-439,-18 2 126,1 0-57,-4 0-173,4-1-275,-1-1-600</inkml:trace>
  <inkml:trace contextRef="#ctx0" brushRef="#br0" timeOffset="95244.0709">28654 10411 304,'10'-3'1049,"-10"3"-319,17-4-132,-17 4-186,0 0-35,16 1-127,-16-1 28,6 10-23,-6-10 14,3 17-29,-3-5-15,0 2-38,0 2-24,-1 3-1,-2 4-22,0-3-34,-4 26 62,3-22-102,0-1-16,-1-1-7,0 1-61,-2-3-58,2 1-63,-3-3-69,3-2-88,-4-1-22,3-3-121,-2-3-54,1-2-162,7-7-416,-15 1-687</inkml:trace>
  <inkml:trace contextRef="#ctx0" brushRef="#br0" timeOffset="95377.0629">28607 10274 643,'9'-40'815,"4"-24"494,-8 34-823,-1 7-95,1 1-81,-3 4-64,2 1-54,-1 4-71,-1 2-92,0 1-85,-2 10-13,7-9-150,-7 9-40,11 2-144,-4 3-54,3 3-506,2 0-552</inkml:trace>
  <inkml:trace contextRef="#ctx0" brushRef="#br0" timeOffset="95648.0789">29148 10219 608,'0'0'559,"10"9"-119,-10-9-49,-5 13-16,-2-5-17,-4 2-45,-2 0 24,-2 2-86,-1 1 16,0-1-106,-9 10 107,15-10-149,0 1-71,2-1 44,3 2-69,4 1 50,1-3-63,4 4 47,3 2-55,6-1 42,1-1-49,4 1 47,-1 1-53,5 0 4,-1-1-2,19 15-9,-24-19 10,-4 0 7,0-3-2,-3 0 5,-3-1 6,-3 1 8,-3-10-2,-5 20 5,-7-11-19,-1 4 23,-4-3-26,-1 1 29,-2-1-63,0-1-6,1-1-57,-1 1-61,4-4-73,1 1-90,4-1-95,11-5-127,-19 2-399,19-2-526</inkml:trace>
  <inkml:trace contextRef="#ctx0" brushRef="#br0" timeOffset="95923.0748">29857 10297 511,'32'-12'1547,"-23"9"-1053,-9 3-61,0 0-122,0 0 27,10 3-55,-10-3 7,-9 9-57,9-9-26,-15 10-58,7-3-9,2-2-51,0 2 3,1 0-42,5-7 15,-9 12-45,9-12 14,-3 11-46,3-11 12,7 9-59,3-6 17,1 1-35,3-1 63,1-1-42,2 1 52,-3-1-46,-1 2 43,0-1-38,0 2 68,-1 3-43,10 7 38,-14-6 16,-1 3-41,-2 0 36,-1 2-41,-1 1-3,-2-1-159,1 1-59,-1 2-209,1-3-103,-2-2-575,1 0-735</inkml:trace>
  <inkml:trace contextRef="#ctx0" brushRef="#br0" timeOffset="96995.0712">31432 10459 644,'6'-12'646,"-1"1"-59,-1 3-55,1-9 280,-5 17-520,2-10-58,-2 10-55,0 0-39,-13 0-7,2 5-16,-2 3-25,-3 4-17,0 1-15,-2 1-24,-1 2 7,4 0-53,1-1 54,0 0-58,-5 10 39,10-14 14,1-1-54,5-3 66,3-7-41,-5 12 53,5-12-50,0 0 38,8 5-48,1-8 24,4-2-29,0-5 25,4-4-7,2-4-23,2-5-16,25-28-9,-28 30 23,-2 2 16,-3 3-6,-2 4-6,-2 1-12,-1 1-12,-2 5-5,-6 5 11,10-10 3,-10 10 6,8-4-6,-8 4 6,0 0 0,0 0 1,21 0-4,-21 0 14,17 0-3,-17 0 9,24-3 1,-9-1-4,3 0 7,2-2 2,-1-2 10,1-2-16,1-2 12,-2 0-8,-2-1 10,-1 0-4,-3 1-4,9-9-48,-14 12-56,-2 2-53,-6 7-66,6-9-2,-6 9-23,0 0 25,0 0-32,0 0 40,0 0-21,0 0 42,0 0 10,9 2 9,-9-2 10,9 7 29,1 3-57,-4-4 133,-6-6 31,12 11 38,-12-11 27,9 12 39,-9-12 42,5 11 42,-5-11 34,-2 16 4,-1-4 10,-2 0-13,-3 1 2,-1 0-39,2-1-22,-8 13 55,8-11-123,2-2-10,1-1-4,3 0 14,1-11 8,1 19 0,3-9-17,2-2-8,4-1-4,3 0-14,1-2-1,2-3-13,-1-2 1,2 0-9,16-7 14,-15 0-16,-4 0-8,1-4-6,-4 0-8,-3-1 1,1 0-4,-6 2-2,-3 10 0,0-18-2,0 18 2,-7-14 0,-2 8 0,0 1 2,0 2 4,-10 1-14,19 2-12,-15-2-4,15 2-6,-14 2 10,14-2-1,0 0 10,-13 2-9,13-2 21,0 0 4,0 0-1,0 0-4,13 0 10,-13 0-10,19-7 11,6 1 10,-13 2 17,-1 2-9,2-1-2,-2 1-6,-11 2 1,19 2 6,-9 1 0,-1 1 7,0 3 1,-1 1-5,-1 1 0,-2 1-3,2-1 3,-4 1-9,6 8-14,-5-8 27,1-3 2,-1 1 19,-4-8 7,11 13 18,-11-13-14,14 9 9,-14-9-54,19 1 38,-7-2-23,1-3 9,1-1-27,0-3 9,0-1-43,19-10-64,-16 9 11,-3 3-38,-2 0-49,-2 3-33,1 1-24,-11 3-27,17-1-9,-17 1-37,15 5-35,-15-5 2,17 7-41,-8-2-58,-9-5-182,17 5-121</inkml:trace>
  <inkml:trace contextRef="#ctx0" brushRef="#br0" timeOffset="97307.074">32535 10390 628,'0'0'527,"15"-8"-51,-15 8-48,11-6-60,-11 6-67,14-7 123,-14 7-261,0 0 24,9 9 21,-9-9-26,5 18-24,-5-5-24,0 3-13,-1 0-27,1 3-7,-3-1-22,1-1-6,-1 0 14,0 0 17,-1-2-25,-5 12 95,4-15-84,-1-2-13,-2-1-3,0-1-6,-1-4-11,-1 0 0,10-4-9,-18 2-2,18-2-36,-16-9 35,10 4-31,2-4 18,1-5-47,3-4 5,11-32-133,0 15 60,4-1 11,2 2 15,2 2 13,-3 8 14,-2 0 14,0 5 2,-3 5 2,1 2 2,-1 5 14,-2 2 7,0 1 17,-9 4 27,15 4 16,-5 8 33,-7-3-55,-2 2-1,0 2-15,-2-1 8,-2 3-15,2 0 15,-3 1-14,0-1 12,1 0-33,0 0-11,-2-1-51,3-3-49,-1 0-50,3-11-37,-1 24-343,1-24 218,7 9-97,-7-9-55,16 0-390,-8-2-426</inkml:trace>
  <inkml:trace contextRef="#ctx0" brushRef="#br0" timeOffset="97671.0747">32952 10210 69,'9'-9'778,"-1"1"-224,-8 8-133,9-7-83,-9 7-29,0 0-21,-8 7-17,0 1-45,-1 2-47,-4 5-17,1 0-26,-14 17 71,13-15-119,3-2-15,1 2-17,1-2-6,1-2-8,2 1-7,-2 11 27,7-25-37,0 16-4,0-16-4,7 15 1,-7-15-3,14 6-2,-14-6-5,21 1-10,6-6-10,-12 1-6,0-3-14,-1 1 22,-1 1-14,1-1 23,-3 1-18,-2-2 17,1 2-15,-10 5 17,14-8-17,-14 8 20,10-5-18,-10 5 17,0 0-16,10 5 0,-10-5 18,0 0-19,4 10 18,-4-10-16,4 10 20,-4-10-19,5 7 23,-5-7-20,8 7 19,-8-7-13,12 8 15,-12-8-15,18 4-13,6-2 41,-10-2-31,-14 0 28,24 0-35,-10 0 27,-14 0-36,21 1-14,-21-1-65,15 3-53,-15-3-70,8 9-130,-8-9-182,-2 12-362,-4-5-463</inkml:trace>
  <inkml:trace contextRef="#ctx0" brushRef="#br0" timeOffset="97905.07">31247 10850 693,'-14'4'629,"5"1"-112,9-5-58,0 0-82,6 9-53,7-6-65,13-3 29,13 1-37,15-1-24,9-1-16,22 1-10,6-3-22,5-2-16,3 0-7,7 0-17,21 0-4,-21 0-6,104-3 73,-105 2-117,1 1-39,1 3 19,91-6 4,-109 4-59,-7-1 14,-9-1-46,-17-1 10,-7 0-54,-7-4-41,-5-2-135,-14-1-147,-10 2-86,-6-1-196,-8-4-544,-8-2-823</inkml:trace>
  <inkml:trace contextRef="#ctx0" brushRef="#br0" timeOffset="98192.0671">31063 9868 27,'-1'-22'668,"0"1"-136,-1-13 203,2 20-491,0 14-44,-1-11-58,1 11-11,0 0-1,-7 21 34,-1 7-7,-2 13 24,-3 16-21,-1 11-12,2 4-10,-2 3-21,1 3-25,4-4-20,0 72-3,9-78-72,0-11 54,1-4-16,2-2-23,0-5-36,-1-1-46,-1-9-54,-1-4-113,-1-4-37,1-7-66,-1-4-62,0-6-458,1-11-410</inkml:trace>
  <inkml:trace contextRef="#ctx0" brushRef="#br0" timeOffset="98369.0851">31151 9924 666,'22'-31'740,"4"6"-154,4 1-129,8 2-110,15-2-48,8 3-41,7 1-12,7 3-18,8 3 1,5 0-44,7 3-12,133-9 68,-97 11-158,5 4-14,4-1-13,3 1-13,1 0-11,0 2-5,2-2-36,-5 1 26,-3-1 5,-32 1-7,-2-1 4,-10-2-4,-5 3-3</inkml:trace>
  <inkml:trace contextRef="#ctx0" brushRef="#br0" timeOffset="98580.0888">33614 10914 4351,'-142'3'-1383,"-22"-6"-984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58:19.8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2964 13029 237,'0'0'501,"0"0"-168,0 0 314,3-11-376,-3 11-14,0 0-11,0 0-11,0 0-5,-3-11-62,3 11 65,0 0-47,0 0 47,-8-9-77,8 9 35,0 0-85,-8-6 39,8 6-81,-10-2 61,10 2-59,0 0-67,-14 3 49,14-3-61,-10 11 48,3-1-50,0 2 47,-1 3-60,3-1 60,0 3-56,0 1 55,1 0-59,2-1 51,-2 1-58,2 14 17,3-18 34,0-2-51,0-1 55,4 0-55,-1-1 58,1-4-55,-5-6 52,12 12-53,-12-12 59,13 0-63,-13 0 37,16-9-59,-6 0 49,-3-1-45,5-15 14,-8 12 53,-2 2-42,1-2 33,-3 0-29,-3 3 77,2 0-37,1 10 75,-5-19-53,5 19 32,-8-12-68,8 12 43,-10-5-59,10 5 52,-15 5-60,-3 9 25,8-4 24,2-1-61,1 3 48,-1-2-69,5 2 52,-1-5-64,4-7 54,-2 16-4,2-16 3,2 14 8,-2-14 0,7 7 4,-7-7-45,14 0 41,-14 0-41,19-6 57,-11 0-45,1-5 58,0 2-47,-2-1 54,-3 0-54,0 1 54,-4 9-58,1-19 57,-1 19-56,-5-16 39,5 16-133,-10-6-55,10 6-189,-34 29-1087,17-5-185</inkml:trace>
  <inkml:trace contextRef="#ctx0" brushRef="#br0" timeOffset="889.9999">2324 14826 334,'0'0'413,"-7"-10"-87,-2 3 164,9 7-285,-12-3-15,12 3-14,-16 3-12,7 4-16,-2 1-12,1 0-4,1 3-21,0-1-22,0 2-14,1 0-17,2-1-13,1 2-9,-1 1-6,5-4-6,-2 1-4,2 0-4,1-11-2,0 15 0,0-15-6,4 17 7,-4-17-3,7 9 1,-7-9 1,8 6-6,-8-6 6,15-3-1,-6-2 0,-1-2-4,9-15 12,-8 10-10,-3-3 0,-1 5-5,-2-2-5,-1 1 0,-2 11 10,-1-17 15,1 17-4,-6-8 0,6 8 1,0 0 1,-19 3-2,9 2-1,3 2-7,-13 10 10,11-6-16,1-1-5,0-2-1,4 0-1,4-8 1,-9 11 5,9-11 0,0 10 1,0-10-2,0 0 0,6 9 0,-6-9 1,0 0 1,15-6 2,-6 0 11,-9 6-7,8-12 0,-8 12-4,4-11-1,-4 11-8,1-13-6,-1 13-24,1-11-38,-1 11-61,0 0-81,3-11-45,-3 11-16,0 0-21,0 0-129,20 3-1081</inkml:trace>
  <inkml:trace contextRef="#ctx0" brushRef="#br0" timeOffset="1512.0011">4646 13993 320,'0'0'420,"0"0"-73,4-9-30,-4 9-26,0 0-28,-4-9-27,4 9-8,0 0 7,-9-5-4,9 5-20,0 0-26,-15-3-31,15 3-33,-11 1-27,11-1-17,-13 5-19,5-1-10,8-4-13,-11 12-7,6-4-10,-1-1 0,2 1-5,4-8-4,-7 21 7,7-21-12,2 14 1,-2-14-4,5 10-5,-5-10 7,10 5-2,-10-5-2,15 0-14,-4-3-8,1-5-14,-1 0-20,3-2 24,-4-2 8,0 2 3,7-12 19,-11 14-31,-6 8 62,5-13-49,-5 13 66,0 0-65,0-11 55,0 11-9,0 0-5,-16 3-7,6 3 3,1 1-7,-3 2 0,1 1-8,1-1-2,-9 9-3,13-11-13,-1 0-17,7-7-3,-9 13 2,9-13 5,-5 7 0,5-7-17,0 0-57,0 0-66,0 0-90,10-6-97,-10 6-82,8-12-309,-8 12-254</inkml:trace>
  <inkml:trace contextRef="#ctx0" brushRef="#br0" timeOffset="2197.0123">3540 16088 115,'0'0'703,"-7"-8"-154,7 8-121,-7-7-59,7 7-95,-6-6-48,6 6-69,0 0-18,0 0-41,-10-3-5,10 3 41,-9 9-92,9-9 8,-4 8-26,4-8 10,-1 11-22,1-11 15,0 0-20,1 15 17,-1-15-20,3 11 17,-3-11-5,7 7 6,-7-7-11,8 6 10,5-8 7,-13 2-20,12-7 16,-7 0-9,0-1 23,0 0 5,-2-3 13,-3 11 15,2-18 15,-2 18-4,-3-17-3,3 17-27,-8-16-13,3 8-15,5 8-7,-20-12-61,20 12-66,-14 0-40,14 0-70,-13 8-43,13-8-106,-6 12-68,6-12-405,0 14-384</inkml:trace>
  <inkml:trace contextRef="#ctx0" brushRef="#br0" timeOffset="2784.0011">4948 15412 454,'0'0'611,"3"-12"-108,-3 12-65,0 0-53,-1-13-62,1 13-41,0 0-30,-5-10-83,5 10 46,-7-6-80,7 6 142,-10-8-141,10 8-78,0 0 38,-9-4-71,9 4 19,0 0-36,0 0 49,0 0-65,-11 2 54,11-2-66,0 0 52,-5 5-57,5-5 53,0 0-8,-3 6 3,3 8-13,0-14-3,5 9-5,-5-9 7,0 0-1,5 10 1,-5-10 3,7 7-7,-7-7 1,0 0 1,9 9-2,-9-9 3,0 0 4,12 2-48,-3-5 32,-9 3 32,8-8-51,-8 8 66,7-10-29,-7 10 63,4-8-45,-4 8 26,0 0-40,1-14 34,-1 14-42,0 0 35,-7-7-51,7 7 37,0 0-50,-17 3 37,17-3-43,-16 10 46,8-5-49,1 2 47,-1 0-45,1 1 45,0-1-16,2-1-4,5-6-5,-8 11-34,8-11 37,-3 9-1,3-9-7,0 0 15,7 8-43,-7-8 1,12-10 57,-6 3-49,3-4 59,-3 0-54,1-2 56,-4 1-45,0 0 49,-2 0-47,-2 0 47,-2 2-56,-2 3 40,-2 0-95,7 7-25,-42 7-469,20 7-4,-7 10-551,-1 1-741</inkml:trace>
  <inkml:trace contextRef="#ctx0" brushRef="#br0" timeOffset="9343.0062">2890 13189 646,'0'0'204,"0"0"-21,-7-9-57,7 9 21,0 0-45,-7-6 34,7 6 14,0 0 1,-9-9 0,9 9 9,-6-6 7,6 6-14,0 0-10,-8-7-10,8 7 87,-6-5-137,6 5-15,0 0-16,0 0-13,-8-5-11,8 5-11,0 0-1,0 0 14,-7 10-6,4 0-5,-1 4-5,2 3 10,-2 7-21,0 7 16,-5 45 5,4-32-9,0 4 7,0-2 1,-1 3 0,1 2 7,-3-1 32,2 1 10,-1 0-11,1-1 5,-1 1 9,0 2 3,1-4-5,-2 1-10,2-1-16,-7 43 19,8-49-41,-1-2-2,2-6-4,-2-2-53,2 0 63,-1-4-56,2-3 76,-2 0-55,1-2 55,1-2-44,-3 2 49,2 0-2,-3 0-2,1 3-11,-12 31 29,8-28-38,-1 4-5,-4 0 0,1-1-8,-1-1-1,-1 0 4,1 0-1,0-2 3,0-3 24,1-1 0,0-1 1,0-1-6,0-1 7,1 0-8,-7 10 16,13-19-36,-1-2 14,2-2-19,-1-2 11,2 1-2,0-2-3,5-7 0,-7 12-6,7-12 8,-8 10-4,8-10-12,-4 8-3,4-8 9,0 0-11,-6 13 22,6-13-9,0 0 11,-5 8 10,5-8 17,0 0-4,0 0-4,-5 7-6,5-7-11,0 0-6,0 0 2,0 0-11,0 0-21,-5 7-20,5-7-30,0 0-199,0 0 18,0 0-73,0 0-135,0 0-241,-3-11-468,3-3-769</inkml:trace>
  <inkml:trace contextRef="#ctx0" brushRef="#br0" timeOffset="10762.9999">4800 13704 423,'0'0'425,"0"0"-9,-3-8-141,3 8 11,0 0-95,-6-7 34,6 7-77,0 0 42,-7-7-51,7 7 168,0 0-158,-9-7-83,9 7 37,0 0-76,0 0 36,0 0-68,0 0 54,0 0-62,-4 9 51,4-9-52,5 21 4,2-5 53,-1 3-57,0 3 53,16 29-15,-11-24 9,4 6 14,-1 2 22,3 0-38,-3 1 50,3 3-57,-1-3 43,0 3-57,-1 0 59,3 0-50,-3 2 44,1 0-52,0 0 3,0-2-4,13 40 56,-15-42-64,1-1 31,-2-2-37,1 0 48,-4-5-62,2-2 60,-3-3-63,2 1 61,-4-4-67,1-2 60,1 1-60,-2-4 56,0 0-55,-1-2 56,7 15-25,-7-15-34,0 1 62,2-1-63,-1 1 59,0-1-57,-1 0 58,3 3-57,-2-2 57,2 2-58,-1 0 53,1 0-49,-2-3 56,0 1-55,-1-1 22,7 12-175,-10-15-6,0-1-1,0 0-77,-3-10-159,-2 21-547,2-21-555</inkml:trace>
  <inkml:trace contextRef="#ctx0" brushRef="#br0" timeOffset="11976.0054">2384 15199 219,'-12'-9'365,"2"3"-27,-10-8 227,8 6-321,3 1 18,-2 3-6,0-3-38,0 0-20,2 2-5,0-2-10,0 1-41,9 6-20,-13-8-39,13 8-21,-9-8-31,9 8-34,0 0-3,0 0-20,0 0 11,0 0 18,17 12-15,-1-2 16,6 6-11,7 9 16,0 4-12,10 9 21,2 5-20,2 6 17,0 1-18,1 4 16,2-1-16,-2 1 15,45 51-3,-47-55 6,-1-3-14,-3-2 10,0-1-13,-3-2 15,-1-3-16,-7-6 11,0-2-14,-3 0 16,0-2-15,-2-2 14,-3-5-15,-3-1 16,-1-3-15,8 12 14,-13-18 5,-3-2-12,0-3 20,-1 1-2,0-1 35,1 0-7,-7-7 13,8 10-8,-8-10 1,7 9-12,-7-9 7,5 7-12,-5-7 4,0 0-18,7 8 6,-7-8-9,0 0 9,0 0-5,0 0 9,4 9-6,-4-9-2,0 0-9,0 0 3,0 0-8,0 0 7,0 0-9,0 0 2,0 0-5,0 0-6,0 0-16,0 0 7,0 0 3,0 0-8,0 0 10,0 0-2,9-4-19,-9 4 20,5-10 5,-5 10-6,10-14 5,-2 6-5,-2-2 3,2 2-3,2-3 1,9-10-3,-7 10 5,1-3 3,2 2 0,1-3-4,0 3 6,3-5-2,1 2 2,0-2-2,1 2 4,2 1 5,-1 0-14,1 1 13,1 0-9,1 0 5,26-9-17,-23 10 2,-2 1 5,1-1-4,2 1 9,0 0-7,0-2 10,2 1-7,3-2 7,0-2-9,-2 0 13,0-2-5,1 1 7,2-3-9,-3 0 3,36-23 1,-34 21-2,1-2-1,0 2-2,1-1 9,-1 1-6,1 1 0,-1 0-1,0 0-17,-2 2 1,2-1 1,-4 1-53,2-1 65,-2 1-53,-1 1 65,26-15-41,-32 19-7,1-3 61,-1 2-57,0-2 60,-1 3-56,-2-1 60,2 1-65,-1-3 66,2 3-63,-7 3 67,6-3-61,-6 2 59,2-1-65,0 2 50,-3-1-46,3 2 65,-4-1-65,3 0 60,0 0 1,-3 2 8,-2 0 12,2 2-39,-3-3 65,2 3-52,-2 0 62,0-1-59,-2 1 61,-1 3-51,1-2 64,4-4 65,-6 6-83,-8 4 43,11-8-18,-11 8 25,9-5-16,-9 5-4,9-6-33,-9 6-3,0 0-20,10-6-19,-10 6-57,0 0-33,6-7-111,-6 7-137,0 0-968,-2-10 39,2 10-836</inkml:trace>
  <inkml:trace contextRef="#ctx0" brushRef="#br0" timeOffset="20186.0079">2357 14987 10,'0'0'201,"-9"-4"-47,9 4-19,0 0-39,0 0 6,0 0-29,0 0 17,0 0-33,0 0 18,-6-7-29,6 7 21,0 0-36,0 0 12,0 0-26,0 0 20,0 0-26,0 0 23,0 0-18,0 0 19,0 0-25,0 0 23,0 0-23,0 0 25,0 0-21,0 0 24,0 0-23,0 0 27,0 0-19,0 0 36,0 0-21,0 0-19,0 0 27,0 0-32,0 0 25,0 0-24,0 0 25,0 0-26,-5-7 26,5 7-25,0 0 4,0 0 7,0 0-2,0 0 4,0 0 24,0 0-26,0 0-11,0 0-2,0 0 4,0 0-5,0 0-2,0 0-2,0 0 3,0 0 5,0 0-6,0 0 2,0 0 1,0 0-16,0 0 25,0 0 26,0 0-24,0 0-1,0 0-1,0 0-2,0 0 1,0 0-5,0 0 2,0 0 3,0 0 0,0 0 0,0 0 0,0 0 3,0 0 1,0 0-3,0 0 14,0 0-19,0 0-4,0 0-1,0 0-1,0 0-3,0 0-1,0 0-2,0 0-2,0 0 5,0 0-7,0 0 1,0 0-4,0 0 1,0 0 0,0 0-1,0 0 4,0 0-4,0 0 10,0 0-7,0 0 2,0 0-7,0 0-1,0 0 3,0 0 1,0 0 6,0 0-7,0 0 1,0 0 1,0 0 1,0 0-4,0 0 6,0 0-1,0 0 0,0 0-3,0 0-4,0 0 4,0 0 0,0 0 0,0 0 3,0 0 2,0 0 1,0 0-2,0 0-6,0 0 0,0 0 0,0 0 0,0 0 1,0 0 0,0 0 0,0 0 0,0 0-3,0 0 6,0 0-2,0 0 0,0 0 1,0 0-2,0 0 1,0 0 0,0 0 0,0 0 0,0 0 5,0 0-1,0 0-6,0 0 0,0 0 3,0 0-1,0 0 0,0 0-16,0 0 17,0 0 0,0 0 1,0 0-1,0 0 0,0 0-1,0 0 1,0 0-2,0 0 2,0 0 0,0 0 0,0 0 0,0 0 0,0 0 3,0 0 1,0 0-1,0 0-4,0 0 1,0 0-1,0 0 2,0 0-1,0 0 5,0 0-6,0 0 1,0 0 1,0 0 0,0 0 3,0 0-4,0 0 4,0 0-3,0 0-1,0 0-1,0 0 3,0 0 0,0 0-1,0 0 0,0 0 0,0 0-1,0 0-1,0 0 1,0 0-2,0 0 4,0 0-3,0 0-19,0 0 22,0 0 0,0 0-1,0 0-4,0 0 6,0 0-2,0 0 1,0 0-7,0 0 4,0 0-1,0 0 2,0 0-2,0 0 6,0 0-1,0 0-1,0 0-7,0 0-3,0 0-1,0 0 0,0 0-1,0 0 2,0 0-17,0 0 1,0 0 5,0 0-5,0 0-13,0 0-15,0 0-14,0 0-11,0 0-13,5-7 7,-5 7-70,0 0-16,8-7-52,-8 7-41,8-10-153,-3 3 123</inkml:trace>
  <inkml:trace contextRef="#ctx0" brushRef="#br0" timeOffset="23326.0015">2832 13159 72,'0'0'152,"0"0"-18,0 0-42,5-7 0,-5 7-14,0 0 77,0 0-78,0 0-14,0 0 6,0 0-17,0 0 10,0 0-13,0 0 25,0 0-21,0 0 16,0 0-20,0 0 21,0 0-28,0 0 13,0 0-28,0 0 41,0 0-28,0 0-31,0 0 24,0 0-29,0 0 26,0 0-30,0 0 28,0 0-26,0 0 27,0 0-18,0 0 29,0 0-31,0 0 36,0 0-26,0 0 51,0 0-49,0 0 1,0 0-1,0 0-1,0 0-2,0 0-1,0 0-1,0 0-3,0 0-3,0 0-1,0 0-3,0 0 1,0 0-4,0 0 5,0 0 4,0 0-8,0 0 2,0 0 0,0 0-5,0 0-2,0 0 2,0 0 0,0 0 0,0 0-3,0 0 2,0 0 0,0 0 0,0 0 0,0 0 1,0 0-1,0 0 1,0 0 2,0 0 10,0 0-8,0 0 2,0 0-4,0 0 7,0 0 2,0 0-2,0 0-7,0 0 0,0 0 6,0 0-4,0 0-1,0 0-7,0 0 4,0 0-2,0 0 0,0 0 2,0 0 1,0 0-3,0 0 0,0 0 6,0 0-5,0 0 1,0 0 0,0 0-1,0 0 1,0 0 2,0 0 2,0 0 15,0 0-9,0 0-1,0 0 0,0 0-9,0 0 2,0 0-1,0 0 3,0 0-2,0 0-5,0 0 0,0 0 1,0 0 25,0 0-32,0 0 0,0 0 6,0 0 0,0 0 0,0 0 0,0 0-1,0 0 1,0 0 2,0 0-7,0 0 6,0 0 0,0 0 0,0 0 6,0 0 0,0 0 1,0 0-10,0 0 6,0 0-1,0 0 1,0 0-5,0 0 2,0 0-1,0 0 3,0 0-3,0 0 2,0 0 2,0 0 0,0 0-1,0 0 0,0 0 0,0 0-1,0 0 3,0 0-4,0 0 3,0 0-2,0 0 2,0 0 3,0 0-3,0 0 2,0 0-7,0 0-2,0 0 8,0 0 19,0 0-25,0 0 1,0 0-4,0 0 2,0 0-1,0 0 2,0 0 1,0 0 2,0 0-2,0 0 4,0 0-2,0 0 0,0 0 2,0 0-3,0 0 3,0 0-2,0 0 2,0 0-1,0 0 0,0 0 8,0 0-1,0 0 6,0 0-6,0 0 2,0 0 6,0 0 0,0 0-1,0 0-3,0 0 1,0 0-1,0 0 5,0 0-9,0 0 5,0 0-7,0 0-2,0 0 0,0 0-2,0 0 0,0 0 0,0 0-2,0 0 1,0 0-1,0 0-1,0 0 6,0 0 16,0 0-23,0 0 21,-5-2-27,5 2 9,0 0-1,0 0-3,0 0-2,0 0-4,0 0 9,0 0-2,0 0-5,0 0 7,0 0-1,0 0 1,0 0 0,0 0 1,0 0 2,0 0 7,0 0-3,0 0 1,0 0-1,0 0 20,0 0-19,0 0 12,0 0-14,0 0 18,0 0-24,0 0 30,0 0-22,0 0 16,0 0-21,0 0 2,0 0 25,0 0-6,0 0-21,0 0 22,0 0-24,0 0 18,0 0-20,0 0 18,0 0-21,0 0 19,0 0-18,0 0 18,0 0-23,0 0 19,0 0-17,0 0 15,0 0-14,0 0 21,0 0-23,0 0 22,0 0-18,0 0 14,0 0-20,0 0 19,0 0-18,0 0 17,0 0-17,0 0 18,0 0-22,0 0 18,0 0-6,0 0-9,0 0 18,0 0-15,0 0 17,0 0-19,0 0 21,0 0-23,0 0 15,0 0-14,0 0 15,0 0-16,0 0 19,0 0-13,0 0 12,-4-3-8,4 3-11,0 0 19,0 0-19,0 0 19,0 0-18,0 0 19,0 0-17,0 0 18,0 0-20,0 0 20,0 0-19,0 0 20,0 0-18,0 0 17,0 0-13,0 0-6,0 0 16,0 0-16,0 0 16,0 0-18,0 0 20,0 0-15,0 0 16,0 0-24,0 0 22,0 0-20,0 0 19,0 0-18,0 0 19,0 0-11,0 0-8,0 0 20,0 0-18,0 0 23,0 0-23,0 0 20,0 0-20,0 0 19,0 0-21,0 0 18,0 0-21,0 0 23,0 0-17,0 0 17,0 0-4,0 0-11,0 0 14,0 0-19,0 0 19,0 0-18,0 0 19,0 0-18,0 0 19,0 0-21,0 0 20,0 0-20,0 0 21,0 0-12,0 0 13,0 0-12,0 0-11,0 0 18,0 0-15,0 0 15,0 0-15,0 0 19,0 0-20,0 0 21,0 0-18,0 0 17,0 0-22,0 0 18,0 0-15,0 0 17,0 0-20,0 0 21,0 0-20,0 0 20,0 0-19,0 0 19,0 0-19,0 0 19,0 0-17,0 0 19,0 0-20,0 0 17,0 0-18,0 0 16,0 0-12,0 0 4,0 0 6,0 0-14,0 0 23,0 0-18,0 0 13,0 0-19,0 0 17,0 0-25,0 0 10,0 0-42,0 0-15,0 0-24,0 0-27,0 0-41,0 0-229,0 0 173,0 0-69,0 0-207,0 0 22</inkml:trace>
  <inkml:trace contextRef="#ctx0" brushRef="#br0" timeOffset="25785.0098">2189 14821 264,'0'0'315,"0"0"-105,0 0 104,0 0-185,0 0-45,0 0 19,0 0-17,0 0 26,0 0 3,0 14-13,0-14-29,2 10-5,-2-10-13,7 10-16,-7-10-9,7 12-8,-7-12-7,10 12 3,-10-12-3,11 12 2,-11-12-2,11 9 2,-11-9 9,15 7 9,-15-7 4,15 2 0,-15-2-3,14 0 9,-14 0 1,15-5 6,-15 5 3,10-5 0,1-7 51,-11 12-49,6-12-6,-6 12-7,2-13-11,-2 13-31,-2-16 16,2 16-4,-8-14-2,8 14-2,-9-10-3,9 10-3,-11-3 0,11 3 5,-14 3-2,0 9 23,7-3-16,0-1-6,2 2-3,0-1-4,3 3-3,-2-1 5,3 0 0,1-11 3,0 21-2,0-9-2,1-2 1,3 0 2,-4-10 0,7 16 7,4-3-5,-11-13 2,13 9 5,-13-9 3,16 3 21,-16-3 14,18-3 12,-9-1-3,1-1-5,-1-2-10,0-5-3,0 2-22,-1-3 14,-2-2-20,-2-1 11,0-11 24,-3 13 4,-1 4 35,-1-2-5,1 12-6,-3-20-27,3 20-22,-5-13-11,5 13 12,-10-1-13,10 1-6,-17 8-10,10 0 2,-2 3-1,0 0-8,-4 15 3,8-12 1,-1 1 4,4-1-2,-1-1-9,0-2 5,2 0-10,1-11 11,0 18-5,0-18 7,1 15-9,-1-15 11,6 13-6,-6-13 11,7 8-6,-7-8 12,10 3-6,-10-3 4,12-6 1,-12 6 4,12-13-4,-7 4 0,-1-2-3,-1 0 1,-3-2-10,1 2 10,-1-1 14,-1 1-5,-2 2-15,3 9 4,-6-21-37,6 21-19,-7-5-26,7 5-63,0 0-46,-6 7-78,6-7-100,6 14-107,-3-3-374,3-1-384</inkml:trace>
  <inkml:trace contextRef="#ctx0" brushRef="#br0" timeOffset="27045.0025">4646 13837 524,'0'0'303,"0"0"-59,0 0-45,0 0-41,0 0-16,0 0-11,-11 3-54,11-3 88,-10 11-21,10-11-25,-8 15-13,4-8-21,4-7-16,-5 17-14,5-17-12,-1 18-10,1-18-2,2 18-4,1-9-3,1-1 0,1 1 0,1-1 20,3-2-1,-2 0-6,2-3-4,3-1-5,-12-2-3,21-1-2,-8 0-3,11-12 28,-13 6-25,-1-5-7,0 0-51,-1-1 56,-1 0-49,-2 0 58,-2-3-50,0 2 48,-4-2-58,-1 4 58,-3-1-37,-1 1 57,-2 1-59,-1 1 56,-15-4-3,13 11-48,-4 2 67,1-1-62,-1 4 49,0 1-57,-1 3 50,2 2-55,-3 4 70,3 1-10,1 1-9,0 2-6,3-1-10,3-1-3,1 0-3,-1 13 14,7-13-7,2-1-1,0-1-5,2-3 1,0 1-2,3-3-3,0 0 9,2-2 15,0-2 13,-10-3 1,23-3 0,-12 1 1,3-6-5,-3 1-51,12-13 67,-14 8 1,-1-2-58,-2 2 57,-1-2-62,-3 0 55,0 1-42,-2 1 64,-2 0-70,0 0 41,-4 0-62,-3 1 48,1 4-60,-2 0 49,-1 3-52,-13 1 21,12 6 30,0 1-55,-2 3 57,1 1-58,0 3 55,2 2-54,1-1 56,1 3-57,3-4 52,-1 2-55,5-1 66,-1 0-59,3-12 62,2 21-55,0-12 61,10 8-24,-4-11 23,0-1-52,2-2 54,-10-3-55,22-3 57,-11-1-55,3-2 52,-3-3-52,1-1 54,0-3-56,-2-1 60,2-2-59,-6 1 5,0 1 10,-2-3 50,-1 3-50,-2 3 55,-1-1-46,-1 2 39,-2-1-60,-2 4 46,-1 2-63,6 5 61,-15-7-62,15 7 51,-17 2-52,6 3 49,2 4-56,-11 12 22,12-7 35,2-2-50,1 2 53,2-2-49,1-1 59,2-11-53,1 21 57,-1-21-56,6 17 56,-6-17-57,10 11 58,-10-11-52,17 3 51,-17-3-54,30-17 46,-21 7-4,1-2-33,-1-1 1,0-3 3,-4-1-7,-2 1 61,-1-2-48,-2 2 55,-2 1-52,-1 0 43,-2 1-63,0 4 45,-4 0-54,1 1 46,-11 3-194,19 6-22,-24 4-47,11 3-165,-1 7-61,-4 5-571,0 3-654</inkml:trace>
  <inkml:trace contextRef="#ctx0" brushRef="#br0" timeOffset="35992.7516">9248 11903 230,'0'0'312,"0"0"-88,-13 1-50,13-1-32,0 0-16,0 0-12,-13-1-5,13 1-10,0 0-9,-8-5-11,8 5-12,0 0-11,-10-4-14,10 4-9,0 0-14,0 0-38,-4-2-192,4 2 1,-9-5-254,9 5 53</inkml:trace>
  <inkml:trace contextRef="#ctx0" brushRef="#br0" timeOffset="37000.7556">9182 12134 376,'0'0'270,"-5"-6"-95,5 6-89,0 0-56,0 0-30,0 0-15,0 0-26,0 0-57,5-10-149</inkml:trace>
  <inkml:trace contextRef="#ctx0" brushRef="#br0" timeOffset="46513.3008">2304 14835 128,'0'0'265,"0"0"-87,-10 2 13,10-2-20,0 0 24,-15 4-30,15-4 2,-13 0-29,-3 0 119,16 0-123,-17-2-4,6-1-6,1 0-23,-2-1-29,2 1-16,-4-3 3,0 1 5,2-3-2,-5-1-3,2 1-3,-1-4-4,-1 0-12,-1 0-8,-21-22 12,19 13-46,-2 1 17,1-6-23,-1-1 16,0-2-19,1-1 18,1-3-3,-1-1-4,5-1 2,-1-5 0,-1-1-2,4-1-3,1-4 0,0 0 2,-13-48-2,12 39 5,3 8-17,-2-1 18,2 0 5,1-1-16,1 1 5,0-1 2,-1 1-4,4 0 0,-2 1-3,4-1 0,-1 2-2,1-2 2,2 1 1,-3-46 0,5 45-12,0 2 25,1 0-26,3-1 22,-2-1 0,3 0 1,1-1-3,1 1 1,2-1-6,2 0 7,2-9 1,5 3-1,-2 0-1,2 2-18,3 1 22,0 0-18,0 3 24,4-1-24,2 2 22,0-1-27,0 2 28,5-1-3,0 3-1,-1 3-2,-4 7 0,-1 2-5,2 2 0,0 1-5,1 3 2,35-26-2,-32 29 4,5 1-16,-2 2 24,3 0-21,2 2 25,0 2-21,3 0 21,1 2-23,-1 1 25,4 0-22,0 0 25,2 1-25,2 1 22,1 2-19,55-9 10,-53 11 10,0 1-21,0 3 3,-1-2 5,0 4 1,1 0 1,-1 4-3,0 0-6,-1 4 24,1-1-21,0 4 19,-1-2-21,-2 4 21,0 0-23,45 18 9,-50-14 11,-1-1-22,-3 4 18,1 1-17,-3 1 20,-1 1-21,-2 1-1,2 2 6,-4-1 3,0 4-2,-1-1 2,0 2 2,-2-2-50,0 3 62,26 27-31,-31-27 37,-1 0-7,-2 0-6,1 0-1,-2 0-1,1 0-1,-4 1 0,1 1 18,-1-2-22,-1 0 19,-1 2-22,-3-6 19,1-1-22,-1 2 21,13 27-5,-13-28-15,-3 1 1,2 1 0,-1-1 1,0-1 2,0 1 1,-1 0 1,0-1-1,0-1-51,0 3 61,0-3-50,0 0 64,-1 0-8,-2-2-4,10 19 16,-9-20-22,1-1-5,-3 1 4,1-2 14,0 2 26,2 1-8,-4-3-6,2 1-6,-2 1 10,3-2-28,-4-1 25,0-1-24,0 0 15,0-1-23,0 0 17,0-3-18,-1 4 4,0-4 18,-1 1-11,1 0 3,-1-1 7,-1-2 1,1 2-1,-2-1-2,2-2-6,-2 1 0,1 0-1,-2-11 6,0 20 3,2 0 40,-2-20-30,-2 17 1,2-17 2,-2 16-1,2-16 4,-1 15 7,1-15 17,-1 15 0,1-15-4,-3 13-14,3-13-8,-1 15-2,1-15-9,-3 13-4,2-1 4,1-12-12,-1 11-1,1-11-3,-3 11 1,3-11-53,-1 12 65,1-12-49,-3 12 65,3-12-52,-2 11 56,2-11-43,-3 11 60,3-11-50,-2 10 57,-1-1 17,3-9-61,0 0 57,-4 10-45,4-10 46,0 0-56,0 0 39,-3 10-56,3-10 45,0 0-49,0 0 49,0 0-57,-4 10 46,4-10-53,0 0 35,0 0-13,0 0-79,-7 9-61,7-9-149,-10 3-14,10-3-89,-14 8-105,14-8-387,-14 5-435</inkml:trace>
  <inkml:trace contextRef="#ctx0" brushRef="#br0" timeOffset="47900.926">10396 12130 174,'0'0'469,"0"0"-126,0 0-16,0 0-145,0 0 21,0 0-100,-12 1 38,12-1-82,0 0 59,0 0-69,0 0 1,-8 7 7,8-7 8,0 0 4,0 0 39,0 0-43,0 0 56,0 0-36,0 0 83,0 0 186,0 0-233,0 0 23,4-15-79,1 0 35,3-7-71,2-8 45,4-7-64,1-3 45,-1-6-60,1 2 51,-1-2-51,0 1 4,-1 3 2,-3 1 0,9-27 41,-13 42-63,1 2 27,-1 4-90,-3 3 2,1 3-124,0 0-42,0 3-60,1 4 56,-5 7-13,10-8-53,-10 8-382,0 0-208</inkml:trace>
  <inkml:trace contextRef="#ctx0" brushRef="#br0" timeOffset="62931.744">10603 11705 311,'-10'-5'414,"2"1"-84,8 4-54,-16-9-61,16 9-31,-16-7 3,8 3 6,8 4 7,-13-7-4,13 7 1,-13-5-8,13 5-18,-12-2-25,12 2-6,-12-5-11,12 5-21,-12-2-26,12 2-22,0 0-17,-16 4-9,10 1-11,-3 4-5,3 6-6,-2 5 13,1 3-22,-2 5-9,3 3-38,-8 36-81,8-35 28,2 1-26,0-3-19,1-4-21,2-3-27,1-5-16,1 0 8,1-1-16,1-3-47,3-2-101,-2-2-186,1-3-58</inkml:trace>
  <inkml:trace contextRef="#ctx0" brushRef="#br0" timeOffset="63273.756">10862 12209 124,'0'0'387,"0"0"-109,0 0-59,0 0-44,0 0-41,0 0-25,0 0-12,0 0-4,-5 16 11,-1-6-15,2 2-3,-15 22 68,7-10-88,0 3-7,1-2-13,-4 7-4,0 2-1,2-2-8,3-2-19,-3-1-3,3-1-6,1-1-31,0-3-34,3-5-6,1 0-57,0-2 7,-2 10-248,6-17 108,1-10-173,-1 15 104</inkml:trace>
  <inkml:trace contextRef="#ctx0" brushRef="#br0" timeOffset="64122.7416">12231 12279 115,'-10'-10'411,"10"10"-35,-12-12-96,5 6-28,1-1-35,-3 0-39,2 0-28,0-1-25,-1 2-18,-4-9 69,12 15-107,-9-14-12,9 14-11,-8-12-9,8 12-7,-5-11-5,5 11-14,0 0-2,-5-13-6,5 13 4,0 0 2,9-4 7,-9 4 16,17 3 18,13 12 58,-10-4-62,5 4-1,5 3-7,1 3-2,-2-1-8,0 0-5,3 1-4,-3-1-2,-7-3 7,3-1-16,-3 1 12,-1 0-15,-1-2 11,-2-3-13,11 13-100,-18-14-28,1-2-38,-5 1-12,1 0-63,-3-1-104,-5-9-316,0 16-167</inkml:trace>
  <inkml:trace contextRef="#ctx0" brushRef="#br0" timeOffset="64731.8096">10509 11487 198,'0'0'394,"-6"-9"-105,6 9-58,0 0-48,0 0-35,-5-10-19,5 10-3,0 0 9,0 0 1,0 0-1,-4-8-8,4 8-18,0 0-33,0 0-14,0 0-13,0 0-11,0 0-8,12-7-4,-12 7-6,17-2-4,-4 2-2,3 0-3,2-3-1,4 2-1,5-3 6,6 0-6,3-1 2,42-10 11,-36 6-14,1-2-2,1 1-7,-1-3-37,0 1-56,0 0-36,1-3-62,-4 0-49,-1 1-414,-2-2-165</inkml:trace>
  <inkml:trace contextRef="#ctx0" brushRef="#br0" timeOffset="65048.9528">11499 11047 387,'0'0'477,"0"0"-90,0 0-58,0 0-62,0 0-28,-2 10-53,2-10-32,0 0-40,0 0-13,0 0 4,0 0 40,0 0-2,13-2 12,-5-5-35,4-3-2,7-6-39,8-10-15,3-5-25,11-11-81,-1-3-138,3-4-157,3 0-617,-2-2-541</inkml:trace>
  <inkml:trace contextRef="#ctx0" brushRef="#br0" timeOffset="94040.587">8376 10219 186,'-16'-19'326,"8"9"-216,2 1 2,-2 3-50,-1-1 15,0-1-43,2 2 16,-3-1-22,-2 0 27,1 2-10,-2-3 42,2 2-24,-1 0 23,0 1-16,0-2 11,-10-5 35,11 7-74,1 1 17,2-1-30,-1 2 20,1-2-31,8 5 19,-16-7-26,16 7 16,-11-6-27,11 6 21,-11-4-26,11 4 21,0 0-24,0 0 22,-15 4-8,15-4-9,-4 11 8,4-11-12,0 22 1,0-10-1,3 7-4,-1 4 2,2 7 5,0 2 1,3 10 3,3 5 1,3 13-2,2 6 23,2 8 4,26 111 1,-19-74-17,5 7 23,3 4 0,1 4 42,4 7-47,1 0-9,3 3 0,2-1 1,-1-2 33,1 5-46,1-5-8,-3 0 7,0-8-4,-3-4 3,-2-6 5,-2-6-5,-1-4-10,-3-5 7,0-3-8,-4-18 10,-2-1-11,0 2 7,-3-2-6,3 1 13,-2 4-24,-1-1-30,-3 0-72,0 3-63,-4-3-134,5 73-649</inkml:trace>
  <inkml:trace contextRef="#ctx0" brushRef="#br0" timeOffset="95129.589">8246 10149 255,'-10'-10'212,"2"1"-20,-1-1-77,3 2 0,-3-1-49,3 1 15,-1 2-35,1-3 15,-2 1-41,1-2-12,0 2 10,0-3 5,-2 2-2,1-1 3,1 0-2,-2 0 13,-1 0-4,1 1-8,-1 0 0,0-2 4,1 4-3,-1 0 3,-8-7 19,18 14-25,-14-10-6,14 10-2,-14-8-1,14 8 3,-9-6-7,9 6-8,-9-5 0,9 5 3,0 0 1,0 0-1,0 0-1,-11 4-1,11-4 1,0 0 0,0 0-1,5 10-2,-5-10 0,0 0 3,15 0 2,-4-3 1,2-1-3,5-5 5,6-7-4,9-4 27,3-4-31,12-9 21,3-6-31,5-1 4,88-59 4,-59 45 2,5-2 0,2-1 33,3-1-34,1-3 1,4-2-4,3-2 5,3-3 24,4-3-30,3-4 26,-4-2-29,-1-4 0,1 2 41,-1-1-34,107-76 36,-110 79-42,-3 2 27,0 0-38,-3 2 39,-1 1-37,-3 5 9,0-5 33,-2 6-31,0-1-1,-2 1 2,-3 3 22,-3 1-30,-3 3 28,-6 4-26,47-34 10,-68 50 17,-4 2-34,-4 2 7,-3 6 4,-9 5-4,-4 3 3,1 4 7,-8 2-4,-6 3 3,1 2-1,-5 3 0,1 0 3,-4 0 3,0 3-4,0 0 0,-2 0-2,-9 4 3,16-3-1,-16 3 24,11 0-28,-11 0 25,14 3-26,-14-3 22,11 10-29,-5-5 31,1 5-29,0 1 29,2 3-31,0 3 27,14 29-8,-8-14-18,1 2 3,3 5-1,-2 2-5,6 12 41,1 5-30,3 2 11,-2 6-3,4 4 3,2 3 2,6 15-3,3 3 3,-2 0 24,3 4 3,44 98 11,-40-96-36,0-2 13,3-1-17,3-2 13,2 1 8,0-2-9,3 0-3,0-1-21,-2-1 11,-1 1-15,1-2 17,-1-4-7,-3-1 19,2-1 61,47 80 18,-51-82-83,1 2-5,-4 0 21,3-2-9,-4 1-1,2 0-5,-4-1 31,2 0-27,-7-12 32,8 12-24,-2 2-1,-1 0-3,1 0-2,0 1-7,-3-1-4,-5-11 23,7 11-19,0 2 18,-2-4-27,-5-10 20,1-2-18,-3 2-2,3-3 0,-3-1-2,-1-4-10,-3-6 1,3 1 25,-3 0 13,0-3 25,26 55 17,-29-56-51,-4-3-7,-1-9-6,-5-1-5,1-2-1,-1-1-4,-3-1-10,-4-7-43,1-1-51,-1-2-36,-3-4-32,-3-4-114,-3-1-117,-5-2-182</inkml:trace>
  <inkml:trace contextRef="#ctx0" brushRef="#br0" timeOffset="96425.5808">9191 13265 365,'0'0'236,"-17"-4"-11,17 4-55,-15-2-10,15 2-57,-19-3 13,19 3-53,-20-2 20,10-1-25,10 3 26,-22-3-28,22 3 16,-20-2-17,20 2 6,-29-3 32,29 3-58,-15-1 0,15 1-15,-13 1 1,13-1-7,-11 6 2,11-6-12,-4 19 3,4-2-11,4 7 9,5 8-10,1 11 3,7 11-3,1 6 20,29 78-22,-19-61 12,5 18-13,1 0 14,1 1-16,2 1 18,2 2 1,0 0-18,-2-2 0,0-2 0,-2-4 1,-5-16-2,-1-2 4,-3-3 8,-1 0-3,21 63-5,-27-71-12,0-1 6,-5-5 55,0-6-60,-4-5 47,-1-1-52,1-1 51,-3-2-52,1-4 50,-3-4-52,3-3 50,-3-1-51,0-6 49,-1-2-49,1-3 46,-1 0-53,2-4 61,0 0-58,0-2 50,3-2-54,4 0 62,-2-5-56,3 0 50,1-4-46,2-1 50,3-2-53,7-3 52,4-5-50,10-1 48,55-26-16,-39 13-29,2-2 51,5-6-54,1 1 7,4-5 11,15-10 7,4-3-4,-1-3 0,1-2 1,1-4-2,4-2 4,0-4 3,1-3 5,2-4 5,100-67 19,-98 65-8,2 3-4,1-2-17,3 2 1,-1-1 0,2 3-3,-1 1 17,-1-3-11,-1 4 6,-2-1 0,-3 1 1,2-1 14,-3-1 4,-1 1 19,85-72 107,-93 69-76,-3 0-18,-3 2-12,-6 2-16,0 3-1,1 3-21,3 0 44,-1 2-23,-5 0-12,-2-3-7,-4 1-6,-12 11-1,-4-1-1,1 1 3,43-43 9,-53 49-8,-4 3 3,-1 2-1,-8 9 9,-1 0-20,-3 3 19,-6 6-10,1 1 11,-6 4-6,1 1 8,-6 4 2,2-2 25,-1 3 24,-3 1 23,5-6 151,-12 14-83,12-13-52,-12 13 46,7-9-73,-7 9 34,6-8-66,-6 8 38,0 0-66,7-7 50,-7 7-71,0 0 55,0 0-66,6-8 51,-6 8-58,0 0 32,0 0 18,0 0-63,5-8 61,-5 8-65,0 0 68,0 0-77,0 0 43,0 0-44,0 0 41,3-8-39,-3 8 44,0 0-41,0 0 4,0 0 47,0 0-26,0 0-15,0 0 45,0 0-42,4-9 52,-4 9-51,0 0 43,0 0-45,0 0 48,0 0-47,0 0 52,0 0-53,0 0 53,0 0-55,0 0 48,0 0-40,0 0 43,0 0-47,0 0 49,0 0-48,0 0 46,0 0-47,0 0 45,0 0-50,0 0 42,0 0-42,0 0 46,0 0-50,0 0 32,0 0-66,0 0-129,0 0 5,0 0-71,0 0-24,0 0-72,0 0-81,0 0-436,-5 7-422</inkml:trace>
  <inkml:trace contextRef="#ctx0" brushRef="#br0" timeOffset="101469.5728">11957 8598 388,'-14'-7'537,"14"7"-328,-13-7-59,13 7-16,-11-7-48,11 7 4,-9-3-36,9 3 13,-9-5-34,9 5 9,0 0-28,-4-12 21,4 12-10,7-12-21,1 0 17,6-2-22,9-6-3,6-4 2,11-8 46,4-3-54,8-1 40,3-4-48,3 1 44,1-2-44,-1-1 42,1 2-40,-2-1 5,0 2 3,-1 2 4,-4 1 8,42-30 57,-58 40-27,-2 3 18,-3 0-17,-6 8-7,-5 0-7,-2 2 2,-4 4-6,-1-1 1,-1 3-8,-6 0 0,3 2-1,-9 5-3,9-6-25,-9 6-23,0 0-158,0 0 85,-9 6-5,0 0-2,1 0 18,-4 1 12,-1-3 17,-1 3 8,-1-2 15,-1 1 9,2-3 5,-2 0 12,1 0 8,-1-3 6,3 0 17,-19-5 11,18 3 10,-3-3 14,3 1 10,1-1 12,-1-1-13,5 2-6,-2-1 20,1 0 0,0-2 11,3 2 13,-1 0 1,8 5-24,-12-7-6,12 7-25,-9-8-11,9 8-4,0 0-5,2-12 1,-2 12-3,16-9-3,-3 4 2,6 1 13,4 0-14,7 0 1,9 4-3,-1 4-2,8 1 4,-2 5 0,0 4-5,33 30-2,-48-12 61,0 12-62,-15 9 49,-8 0-61,-6 17 58,-9 8-62,-11 25 1,-4 6-91,-8 5-106,-4 2-387,-7 1-107</inkml:trace>
  <inkml:trace contextRef="#ctx0" brushRef="#br0" timeOffset="103650.5733">13523 8635 341,'-11'5'428,"11"-5"-78,-8 4-74,8-4-54,0 0-38,-14 3-43,14-3-30,0 0-36,-15-1 5,15 1 104,-15-1-94,15 1 12,-8-4 18,8 4 9,-9-5-34,9 5-9,-7-7-28,7 7-4,-5-11-26,5 11 6,0-12-25,3 2-4,0 2 0,3-1-13,3 0-2,0 0-9,5 4-4,-1 0 0,3 2 3,-1 3-7,6 2 11,1 3 1,1 0 9,-1 4-9,3 1 12,0 2-13,-5 0 16,-1-1-16,0 0 17,10 13-8,-18-14 7,1 0-3,-5-1 0,-1 1 9,-1-1 2,-3 1 2,-2-10 13,0 15 11,0-15 11,-3 14 14,3-14-7,-11 10-6,11-10-2,-16 4-2,-6-8 15,9-3-50,-1-3 12,-2-5-17,3 0 14,-1-3-18,3 1-2,3-1 2,0-1-1,4 1-2,2 1 11,2 1-14,2 0 13,2 1-15,1-2 9,13-9 1,-5 16-1,-1 0 2,1 3-4,3 2 1,1 0-1,0 3 2,3 0-4,-2 2-5,0 4 16,2 1-17,2 0 16,-3 2-21,0 5-9,0 0-38,19 13-141,-22-10 53,1-1-4,-1 0-25,-2-2-7,1-2-7,-2 0 10,-1-5 32,-1-1 27,0-4 15,-11 0 14,21-4 43,-10-3-20,1-5 39,0-3-19,-2-2 44,1-3-23,-2-1 43,2 1 28,-4-1 37,2 0 26,-2 3 12,-2 3 4,1-1-19,-1 3-23,-1 4-17,0 1-16,-4 8-4,7-7 12,-7 7-28,12 7 17,-8 1-26,4 4 1,-3 1 9,3 0-13,0 6-5,1-1 8,-1 1-6,2-2-4,-1 0 5,-2-3-5,2-2 7,-2-1-8,1-2 6,-1-2 3,9 3 47,-16-10-6,13 4 5,-13-4-13,10-7 1,-10 7 21,11-14-3,-11 14-4,0-22 8,-2 8-26,-5 0 3,1-2-10,-4 0-11,1-2-3,-5 1 1,-10-12 8,14 17-22,0 0-6,1 5-44,1-2-110,0 4-59,8 5-24,-11-4-26,11 4-82,0 0-233,-12 4-90</inkml:trace>
  <inkml:trace contextRef="#ctx0" brushRef="#br0" timeOffset="103979.5772">14324 8424 289,'0'0'980,"7"-8"-644,-7 8-80,0 0-46,6-13-43,-6 13-43,8-8-32,-8 8-27,8-5-21,-8 5-16,16-2-3,-16 2-6,22 0-5,-8 2 0,1 1 5,17 6-8,-16-3-7,-3 1-10,4 0 10,-4-3-8,0 2 8,-1-2-7,-4 2 8,2-2-4,0 1 15,-10-5 21,13 5 45,-13-5 12,10 2 6,-10-2-31,0 0-1,0 0-27,9-7 3,-9 7-10,0-15-7,0 15-5,-2-19 13,2 19 13,-1-18-10,1 18-15,3-14-6,-3 14 6,10-11-12,-10 11-8,19-3 2,6 6-14,-8 1-26,0 2-23,3 3-49,-2 0-45,0 0-42,2 2-9,-2-1-44,0 1 9,-1-1-75,-3-2-310,0-1-132</inkml:trace>
  <inkml:trace contextRef="#ctx0" brushRef="#br0" timeOffset="104695.5764">14970 8378 119,'6'-12'591,"-3"4"-159,2-1-102,2-1-82,8-14 111,-7 13-233,3 0-29,-2-1-39,3-2-42,0 1-12,-1-1-6,2-2 0,-2 2-1,-3 1 4,3 1 7,-2-1-13,-2 0 14,1 0 34,-2 0 14,0 4 2,-1 0 4,-3 1 9,5-1-16,-7 9-15,7-12-13,-7 12-8,6-7-8,-6 7 3,0 0 1,19 6-5,-10 4 2,3 2 0,3 5-5,0 3-1,18 27 9,-14-19-10,-3-4-11,-1 1 10,1-2-15,-2 1 13,-2 0-7,-2-5-3,-1 1-5,-1-3 0,-2-2 16,-1-1-13,-1-2 14,-3-2-9,-1-10 11,-2 22-54,2-22 19,-11 4-1,11-4-9,-13-7-36,-1-1-14,1-7-18,-6-6 31,-1-10-5,-2-1 20,2 0 54,4-3 93,-2 1 49,9 8 31,-1 1-10,-3-11 55,11 22-141,3 2-17,3 4-13,-4 8-3,15-8-7,-4 9-14,4 3-1,3 4 0,1 4-4,3 3-7,-3 2-6,2 1-6,-4-1-5,-1-1-6,-2 1-19,-1-2-16,-3-1-24,-1-3-20,0 0 14,-3 0 17,-1-5-4,-5-6-17,5 8-10,-5-8 17,0 0-3,0 0 8,-6-14 9,-1 0 22,-1-6-23,-18-43-110,9 21 73,-3-8 45,0 2 51,4 5 110,-2 1 63,6 3 72,-1 6-28,5 5-7,1 7-45,2 2-40,0 5-29,5 14-31,2-19-2,-2 19-11,19-1 24,-9 9-38,4 5-6,-1 3-3,4 5-6,0 1-3,-1 0 0,1 0 2,-1 0 42,-2-2-58,0-3 50,0-2-68,-1-1 40,-3-3-72,0-2 52,0 0-51,-1-5 4,-9-4-6,15 3-23,-6-6-15,-3-5-7,1-4-1,-2-3 11,0-5-5,0-1 28,0 0 53,-1 4 42,1 2 11,0 1-22,1 4 3,12-4 8,-18 14-15,21-2 0,-5 6-1,0 4-1,2-1-5,2 3-2,0 0 7,-1-1-5,0-3-3,-2 2 0,-1-4 1,-1 0 0,2 0 4,-5-3-2,12-2-64,-11-2-87,-4-1-48,-9 4-103,13-5-456,-13 5-259</inkml:trace>
  <inkml:trace contextRef="#ctx0" brushRef="#br0" timeOffset="105101.5702">13996 9589 2,'-9'5'693,"9"-5"-192,-14 8-124,14-8-79,-11 5-60,11-5-49,-6 5-51,6-5-31,0 0-29,-10 6-20,10-6-14,0 0-9,0 0 10,0 0-26,14-1 5,1-6-4,8-6-9,8-6 8,7-5-7,10-5-6,4-5-11,4-1 3,7-3 4,0-2 9,17-9-14,1 1 9,-15 7-4,78-50 17,-68 41 14,0-1 34,-2-4 7,2-1 2,-1-4-4,0 1 5,-5-3-8,0 4 13,-2-1-16,-13 9 4,0 1-13,-1-1-17,0 4-3,-6 4-10,0 1-6,-5 5-13,-9 7-35,-6 4-39,-1 4-58,-7 5-42,-6 8 19,-4 1-51,-10 7-31,0 0-44,0 0-35,-10 13-417,-9 1-231</inkml:trace>
  <inkml:trace contextRef="#ctx0" brushRef="#br0" timeOffset="105901.8397">13113 8976 13,'-21'-16'481,"-1"0"-103,4 4-43,2-2-75,1 2-48,4 3-46,-1 0-36,3 1-26,0 2-25,9 6-21,-11-7-11,11 7-12,0 0-8,9 9-6,2 4-3,6 5-4,11 10 0,10 13-5,3 2 4,6 8 9,0 7-4,11 10 0,-1 3 3,46 54-21,-58-74-25,-3-3 3,-4-4-6,-3-7 8,-11-7 1,1-6 15,-7-5 8,-5-4-5,-1-5 11,-5-3-9,-7-7-17,0 0-24,0 0 2,0 0-34,-25-28-150,4 3 96,-8-6-13,-5-8-4,-6-5 8,-5-3 62,0-5-13,-5-1 43,0-2 53,-9-12 38,11 12 45,4 0 24,1 2 2,3 4 2,8 1 11,-18-32 79,35 44-142,7 5-12,4 1-8,6-2-21,8-6-15,5 1-15,8-3-5,9-4-5,7-3-2,9 0-5,4 0 3,4-3 5,20-9-4,3 1 61,94-60-27,-83 55-42,2 5 12,-2 3-17,2-2-4,0 0 13,2 0-2,3-1 42,-2-4 6,1-1-50,-2-2 47,-1-3-53,-1 1 65,-2-2-56,-3 6 9,-4 0 14,-4 4-3,-2 3-3,-16 13 14,-3 1 53,-7 6-67,-1 2 52,-5 6-70,-12 7 64,-6 2-75,-4 4 68,-4 4-60,-5 5 60,0-2-64,-3 2 62,8-1-28,-19 7-29,14 0 54,-14 0-61,13 7 65,-13-7-62,8 15 5,-2-6 5,-1 3 2,-1 1 9,2 1 5,-1 3-4,0 0-4,1 1 7,2 4-5,15 28 74,-7-19-79,4 0 62,3 2-69,4 0 71,6 6-73,3 4 9,3-5 14,4 3 0,2 0 4,2-2 8,3-1-9,-2-3 11,2-1 0,-4 0 1,0-2 3,-4-3 11,-9-6 8,-4 1 20,-7-5 21,-3 2 50,-3-2 58,-6 7 27,-7-1-11,-6 8-25,-11 16-33,-13 9-30,-8 10-23,-21 19-48,-11 13-45,-121 148-501,66-103-89,-6-6-319,-4 0-474</inkml:trace>
  <inkml:trace contextRef="#ctx0" brushRef="#br0" timeOffset="130475.9961">2458 12771 488,'2'-14'712,"-2"14"-192,0-6 217,2-9-483,-2 15-66,0 0-19,1-11-32,-1 11-2,0 0 5,0 0-4,3-11-14,-3 11-11,0 0-13,0 0-6,0 0-4,1-12-6,-1 12 0,0 0 63,0 0-71,0 0-51,0 0 64,3-9-55,-3 9 56,0 0-48,0 0 41,0 0-44,0 0 34,0 0-41,0 0 31,0 0-40,0 0 24,0 0-29,0 0 31,0 0-4,0 0-26,0 0 27,0 0-29,0 0 37,0 0-18,0 0 25,0 0-17,0 0 16,0 0-9,0 0 0,-1-10-9,1 10 5,0 0-16,0 0 2,0 0-7,0 0-6,0 0 6,0 0-4,0 0 18,0 0 11,0 0-2,0 0-3,0 0-7,0 0 0,0 0-3,-3-11 16,3 11-6,0 0 13,0 0 63,-4-9-69,4 9 31,0 0-33,0 0 33,0 0-48,0 0 25,0 0-48,0 0 22,0 0-45,-2-9 29,2 9-30,0 0 23,3 8-17,-3-8 32,9 16-38,-1-6 31,-2 2-26,2 3 25,-1 1-20,3 3-29,-1-1-39,0 1-58,1 0-66,-1 1-99,-1 1-163,-2-1-132,3 4-196,-3-3-588,-1-3-972</inkml:trace>
  <inkml:trace contextRef="#ctx0" brushRef="#br0" timeOffset="131276.9965">1365 15078 804,'0'0'684,"0"0"-118,-4-9-101,4 9-105,-5-12 180,5 12-354,-2-11-36,2 11-30,4-17-21,1 8-17,1-3-18,0 2-13,4 0-9,-3 4-12,3-1-7,1 3-1,1 2-6,0 2 10,2 4 27,-1 3 43,3 4 42,-1 3 0,-1 3 19,-1 5-20,3 0 46,-5 1 5,-1-4-35,1 2-24,-3-4-29,1 0-11,-1 2-13,0-5-14,0 0-17,-3-3-29,15 11-24,-9-15-25,4-2-19,2-5-57,10-7-70,8-11-146,12-12-89,1-4-66,8-6-101,-1-4-136,14-13-281,4 1-595</inkml:trace>
  <inkml:trace contextRef="#ctx0" brushRef="#br0" timeOffset="131929.9928">5169 13578 418,'0'0'607,"-9"-9"-50,9 9-122,-11-7 23,11 7-100,-8-8 31,8 8-105,-8-7 28,3-1 88,5 8-256,0 0-38,-5-12-24,5 12-17,2-9-13,-2 9-15,11-11-9,-11 11 36,16-11-64,-6 9 49,-10 2-60,23-1 48,-13 4-55,3 0 51,10 11-20,-12-5-15,-2 0 26,0 2 22,1-1 15,-4 1 11,0 1 22,0 0 6,0-2-13,0 2-18,-2-4-12,1 1-13,1 1-14,-1-3-6,3 1-5,7 10-7,-5-10-21,5-1 24,-1 1-14,5 1 6,-2-1-9,-1-1 18,1 1-28,-5 0 17,1 0-5,0 2 1,-4 2-2,-1 5 5,-3 5-10,-8 6-93,-24 65-581,-2-40 46,-2 5-712,-8 2-949</inkml:trace>
  <inkml:trace contextRef="#ctx0" brushRef="#br0" timeOffset="133152.6587">3400 16125 440,'0'0'955,"-9"-7"-568,9 7 0,0 0-44,-9-8-14,9 8-25,0 0-5,-6-6-17,6 6-30,0 0-89,0 0 28,-8-4-86,8 4 29,0 0-62,0 0 9,0 0 68,-9 2-65,9-2-12,0 0 3,-2 14-7,2-14-1,0 15-11,0-15-9,0 16-8,0-16-8,2 15-8,-2-15-10,3 11-13,-3-11-12,2 9-3,-2-9-11,5 9 21,-5-9 4,0 0-3,9 5 2,-9-5 4,0 0 3,0 0-5,10-6 10,-10 6 6,0 0 6,4-13-12,-4 13 46,0 0 7,-4-12 24,4 12 106,-7-10-94,7 10-11,0 0 1,-9-3-21,9 3-10,0 0-24,0 0-19,-14 3 5,14-3 6,-9 13-24,5-2-2,1 0 1,-1-3-11,1 2-22,3-10-45,-4 17 4,4-17 0,2 15 20,-2-15 8,5 14 6,-5-14 11,10 12 5,-10-12 3,15 4-6,-15-4 11,19-4 1,-6 0-4,-3-2 2,1-2 7,7-12-27,-12 10-7,-2 0 10,1-2 26,-5 12-17,1-17 50,-1 17 0,0-13 9,0 13-20,-6-11 4,6 11-20,-8-5 9,8 5-16,0 0 10,-12-3-2,2 9-34,10-6-4,-8 12 11,8-12-2,-8 11-17,8-11-29,-5 10-24,5-10-26,0 0 16,-4 10 20,4-10 10,0 0 18,0 0 11,0 0 17,0 0 16,0 0 34,0 0 5,0 0 31,0 0 42,4-9 16,-4 9-9,-6-6-19,6 6-19,-10-5-14,10 5-12,-9-3-15,9 3-42,0 0-93,-10-4-160,10 4-114,-10 10-1514,10-10-312</inkml:trace>
  <inkml:trace contextRef="#ctx0" brushRef="#br0" timeOffset="133916.4306">5423 15045 115,'0'0'660,"0"0"-104,-6-11-88,6 11-39,0 0-49,-8-7-35,8 7-21,0 0-83,-9-7 33,9 7 103,-14 0-273,14 0 31,0 0-78,-12 5 40,12-5-67,-7 7 45,7-7-73,-6 12 60,6-12-59,-5 15 42,5-15-53,-3 15 27,3-15-60,2 13 47,0-3-31,-2-10-9,9 8 59,-9-8-55,14 2 59,-4-6-56,1-4 55,1 1-57,0-3 54,-1-2-55,-3 0 60,0 0-58,-3 2 68,-1 0-27,-4 10 49,2-24-16,-2 24-66,-7-10 57,7 10-49,-15-4 48,15 4-34,-21 4 42,9-1-36,0 2 32,-2 0-45,6 2 37,-3-3-46,3 2 38,8-6-61,-13 7 27,4 1-110,9-8 67,0 0 57,0 0-52,0 0 40,0 0-62,4 9 35,-4-9-116,11-5-13,-11 5-90,11-7-94,-11 7-94,0 0-120,0 0-297,0 0-405</inkml:trace>
  <inkml:trace contextRef="#ctx0" brushRef="#br0" timeOffset="134484.4203">3400 16719 370,'0'0'503,"-2"-15"-91,2 15-64,0 0-30,0-17-32,0 17-40,0 0-15,-2-9-16,2 9-13,0 0 13,0 0-15,-8 12-2,6 0-13,-2 2-1,-1 27 130,2-17-196,2 1-17,0 2-13,1-3-28,-1 2-6,1-3-19,1-2 4,1-4-20,0 0 4,2 0-13,-1-3 12,3 0-15,1-1 1,1-4-13,13-1 38,12-20-30,-8-3-26,4-7-34,0-6-64,3-2-48,0 1-63,-2-1-81,-1 2-7,-1 2-32,-4 3-30,-5 4-66,-4 3-381,-3 3-366</inkml:trace>
  <inkml:trace contextRef="#ctx0" brushRef="#br0" timeOffset="134668.4261">3593 16750 330,'-36'7'1006,"19"-3"-567,1-3 15,3 2-36,2-1-73,-1 1-49,12-3-67,-19 6-40,13-1-23,2 5-31,2 2 17,2 5 9,5 6-28,2 7-31,6 9-12,25 53 24,-12-41-128,2 0-59,3-1-71,0-3-27,2-3-66,1-3-79,3-4-105,-1 0-141,-4-11-325,5-8-446</inkml:trace>
  <inkml:trace contextRef="#ctx0" brushRef="#br0" timeOffset="135116.4259">5880 15492 682,'0'0'746,"0"0"-176,0 0-125,-14-1-88,14 1-49,-12 5-38,12-5-29,-13 11-16,6-5-18,1 2-26,-1 1-86,-4 9 88,7-11-80,2 4-54,2-11 32,0 20-51,4-12 35,2 2-52,1 1 41,5-1-47,4-1 46,3 1-52,4-2 38,1 0-11,4 1-42,0 0 43,26 8 50,-31-12-41,-2 4-1,1 0 10,-4 0 15,-2 1 1,-3-1 53,-2 3 18,-3 0-16,-3 2-15,-3 0-26,-2 4-4,-3-1-19,-5 3-56,-2 1-60,-22 22-261,14-24 0,-2-3-88,1-3-160,0-3-230,-3-2-312,1-8-729</inkml:trace>
  <inkml:trace contextRef="#ctx0" brushRef="#br0" timeOffset="135231.421">5819 15558 1182,'13'-28'991,"2"5"-233,-4-1-162,1 6-118,14-23 219,-3 11-433,3-6-28,10-8-51,4-1-139,5 0-196,-2 3-364,0-6-308,4 5-424,-3 1-854</inkml:trace>
  <inkml:trace contextRef="#ctx0" brushRef="#br0" timeOffset="177220.6041">2915 13220 10,'0'0'221,"0"0"-41,0 0-38,0 0-25,0 0 105,0 0-102,0 0-15,0 0 17,0 0-42,0 0 24,0 0-27,0 0 26,0 0-39,0 0 16,0 0-31,0 0 16,0 0-27,0 0 26,0 0-33,0 0 50,0 0-28,0 0-30,0 0 36,0 0-24,0 0 33,0 0-23,0 0 30,0 0-27,0 0 20,0 0-36,0 0 17,0 0-28,0 0 14,0 0-27,0 0 23,0 0-5,0 0-26,0 0 17,0 0-24,0 0 24,-6-7-23,6 7 21,0 0-27,0 0 27,0 0-20,0 0 18,0 0-21,0 0 21,0 0-21,0 0-8,0 0 27,0 0-20,0 0 16,0 0-13,0 0 16,0 0-19,0 0 23,0 0-20,0 0 23,0 0-22,0 0 19,0 0-22,0 0 23,0 0-22,0 0 19,0 0 4,0 0-18,0 0 17,0 0-21,0 0 20,0 0-22,0 0 22,0 0-21,0 0 20,0 0-25,0 0 23,0 0-18,0 0 16,0 0-13,0 0 20,0 0-18,0 0 24,0 0-21,0 0 16,0 0-22,0 0 19,0 0-20,0 0 19,0 0-21,0 0 20,0 0-19,0 0 18,0 0-19,0 0 19,0 0-6,0 0-13,0 0 20,0 0-23,0 0 19,0 0-17,0 0 15,0 0-15,0 0 18,0 0-18,0 0 20,0 0-23,0 0 24,0 0-28,0 0 26,0 0-14,0 0-7,0 0 21,0 0-20,0 0 18,0 0-18,0 0 15,0 0-20,0 0 20,0 0-19,0 0 20,0 0-22,1-10 21,-1 10-18,0 0 17,0 0-8,0 0-7,0 0 24,0 0-21,0 0 18,0 0-23,5-7 22,-5 7-20,0 0 20,0 0-20,0 0 20,0 0-20,0 0 21,0 0-20,0 0 19,0 0-19,5-8 2,-5 8 13,0 0-22,0 0 21,0 0-21,0 0 17,0 0-12,0 0 17,0 0-17,5-9 20,-5 9-10,0 0 12,0 0-20,0 0 15,3-4-12,4-4-1,-7 8 14,0 0-23,0 0 23,0 0-21,7-8 24,-7 8-24,0 0 19,0 0-19,6-9 8,-6 9-2,0 0 3,0 0 1,5-6 0,-5 6 3,0 0 2,5-7 0,-5 7 3,0 0-3,8-9 0,-8 9 11,0 0 5,6-12 4,-6 12-8,5-7-2,-5 7-1,5-6 0,-5 6-2,5-9-3,3 1 4,-8 8-5,6-10-2,-6 10 0,8-9-2,-8 9 5,6-9-8,-6 9 7,10-9-3,-10 9-6,6-8 9,-6 8-2,8-7 1,-8 7-1,9-8 1,1-1-2,-10 9 7,9-8-1,-9 8-3,11-9 0,-11 9 2,14-9-2,-6 4 0,-8 5 0,16-9 3,-8 4-2,1 1 15,1-1-19,-1 0 0,0 1 17,11-5 0,-11 4-19,2-1 20,2 0-35,-2 1 14,0 1 7,1-2 10,1 1-17,-1 0 2,0-2 2,1 2 6,0-2 1,1 2 2,-1-1-8,1-1 2,14-5 21,-13 5-23,-1 1 16,1-2-17,0 3 16,0-2-18,0 0 16,0-1-16,-1 3 14,3-3-18,-3 2 18,2-1-15,-2 2 17,3-3-20,-3 1 15,17-6 0,-14 5-8,-1 0 15,3 1-15,-5-1 16,2 1-17,-2 1 13,1 0-18,-1-1 15,2 1-17,-4 1 17,2-2-16,0 1 17,0 1-18,-1-1 16,12-7-5,-14 8-10,2 0 21,-2-1-18,2 1 14,0-1-18,-2 0 16,0 1-17,0 0 17,-2 0-15,3 0 1,-3 0 2,1 0-1,1 0 6,0 0-2,-1 0 4,1 0-5,-1 0 2,0 1 0,3-1-1,-3 0 0,1 0 3,-2 0 0,3 1 0,-2-1-1,0 0 0,-1 2-2,2-2 1,-2 1-1,0 0 4,9-4 5,-18 8-7,16-7-5,-6 4 1,-10 3 1,15-6 6,-15 6-6,17-6 1,-17 6 0,14-5 0,-14 5 5,15-5-2,-15 5 0,13-5-2,-13 5-1,18-7 6,-18 7-2,12-2 0,-12 2-1,11-5 0,-11 5-1,12-3 0,-12 3-2,10-4 1,-10 4-1,10-2 1,-10 2 3,13-3 0,-13 3-3,0 0-3,20-5 1,-20 5-2,0 0 1,13-4-2,-13 4 3,0 0-2,12-3 4,-12 3 4,0 0-7,11-2-1,-11 2-1,0 0-6,0 0 8,13 0-1,-13 0 1,0 0-2,0 0 3,15 0-1,-15 0 0,0 0 1,0 0 0,0 0 2,12 1 1,-12-1 0,0 0-1,0 0-9,0 0 9,0 0 0,0 0-1,0 0 1,5 0 3,-5 0-1,0 0 4,0 0-6,0 0 1,12 1 1,-12-1-3,0 0 0,0 0 1,0 0 3,0 0 1,0 0 4,0 0 5,0 0 1,0 0 5,0 0 42,0 0-26,0 0 1,0 0 1,0 0-9,0 0-2,0 0 0,0 0-4,0 0-4,0 0-3,0 0-3,0 0 1,0 0-5,0 0 1,0 0 0,0 0 0,0 0-2,0 0 2,0 0-53,0 0 60,0 0-54,0 0 62,0 0-53,0 0 63,0 0-63,0 0 58,0 0-56,0 0 57,0 0-58,0 0 60,0 0-27,0 0-37,0 0 61,0 0-73,0 0 18,0 0-71,0 0-60,0 0-76,-1 12-93,1-12-107,-9 9-380,3-4-344</inkml:trace>
  <inkml:trace contextRef="#ctx0" brushRef="#br0" timeOffset="193693.6906">3269 10516 276,'-13'-6'325,"13"6"-93,-9-3 7,9 3-47,-13-7 179,13 7-195,-9-5 8,9 5 9,0 0 10,-9-5-22,9 5-18,0 0-27,-7-5-30,7 5-30,0 0-25,0 0-32,0 0-19,0 0 13,0 0-25,-2 12-3,5-4 12,2 8 10,1 2-10,2 1 7,1 3-49,0 7 59,1-2-50,0 1 56,0 0-52,-1-1 59,1 0-53,-3-1-36,1-5-35,-1 0-31,8 18-248,-9-20 113,0-5-82,1-1-206,-1-4-62</inkml:trace>
  <inkml:trace contextRef="#ctx0" brushRef="#br0" timeOffset="194203.691">3543 10478 543,'-2'-14'300,"2"14"-39,0 0-34,-4-10-21,4 10-3,0 0-15,-7-10-6,7 10-6,0 0-22,-6-9-21,6 9-20,0 0-26,0 0-15,-8-7-31,8 7-1,-8 4-29,8-4-1,-8 12-1,3-2-3,1 3 1,0 0 19,-1 2-16,2 2-51,1 1 61,-1 0-60,2-1 54,2 0-49,2-2 54,-2 2-52,3-5 9,1 2 9,0-2 4,1-2 4,4 0 7,-2-5-1,2 0 51,3-4-47,0-1 65,1-5-60,1-1 49,2-5-12,-3-2-10,-1-2-10,0-1-2,1-22 6,-13 19-21,-1 1-2,-3 1 0,-3-3-3,-2 5 1,-4-1-5,-1 3-27,-2 1-40,1 5-40,-2 2-55,-1 3-46,-1 2-35,2 4-40,-2-1-102,-13 8-743</inkml:trace>
  <inkml:trace contextRef="#ctx0" brushRef="#br0" timeOffset="194622.7015">3430 10098 27,'-8'-9'304,"-2"0"-94,2 1-44,-3-1-38,0 3-1,0-1-12,-1 2-20,-2 0-14,2 3-6,-1-1-15,-1 2-8,-2 1-8,-1 2-10,-3 5-7,-3 0 0,0 5-3,-2 2 1,0 3 17,-2 3-27,1 2 10,0 3-18,5 1 18,-2 3-22,4 2 31,1 1-22,2 1 23,3 4-37,-7 45 49,15-40-35,2 3 6,3 0-1,3 3 0,3-1-1,3-1-2,4-2-3,1-1 26,2-2-32,4-4 25,2-1-30,3-4 4,2-2 7,2-4 20,35 11 53,-31-27-33,2-5 20,1-2 9,5-6-3,4-6-5,3-4 8,7-10 16,-2-4 10,-3-6-42,0-4 69,-6-6-60,-5-3 62,-2-3-21,-8-6-14,9-61 83,-32 63-102,-6-1-16,-9-6-54,-7 3 52,-6 3-50,-7 8 38,-7 9-85,-6 7-35,-2 13-137,-6 13-14,-7 11-75,-11 15-75,-4 11-480,-15 18-395</inkml:trace>
  <inkml:trace contextRef="#ctx0" brushRef="#br0" timeOffset="199548.5606">3010 13157 34,'0'0'273,"0"0"155,0 0-263,-9-4 0,9 4-40,0 0 10,0 0-42,0 0 20,-9-5-27,9 5 27,0 0-31,0 0 0,0 0-9,0 0-5,0 0-10,0 0-6,-5-3 26,5 3-54,0 0-5,0 0-4,0 0-4,0 0-6,0 0-7,0 0 24,-6-6-29,6 6-2,0 0 5,0 0 0,0 0-1,0 0-7,14 4 5,-4 0 2,-10-4 0,18 3 17,-8 1-17,0 1-3,5 0 33,-1 0-30,2 2 25,2 0-28,2 1 27,1 1-30,-2-1 9,2 1 2,-1-1-5,1 1-2,22 12 13,-22-11-3,5-1-10,-1 3 4,1-2 27,1 0-29,-1 1 22,2-2-26,-1 2 28,0-2-29,2 0 28,0 3-29,0-4 30,1 3-31,-1-2 28,2 0-27,-2 1 30,0-1-31,0 1 28,0-2-24,0 1 0,-1 0 1,-4-2 17,4 2-9,-5-1 1,2-1-11,-1-1 7,1 2 1,-1 0-1,-2 0 5,25 6 2,-25-7-1,1 0-3,0-1 1,-2 2-2,2-1 1,-1-1 0,-1 2 0,1-2-1,-3 0 5,2 1-1,-2-3 1,-1 1-3,1-1 24,-3 0-29,18 3 3,-18-4-2,0 2 8,-2-2-6,1 1 3,0-2-7,-3 2 2,3 0 4,-1 0-1,0-1-2,-3 0 0,2 1-2,-2 0 3,1-1-51,0 0 58,14 5-35,-15-4-7,4 0 59,-3-1-57,-1 2 59,2-3-55,1 3 64,-2 0-66,0-2 65,-1-1-67,2 1 60,-2 1-51,-1-1 56,1 1-66,0-2 83,8 3-61,-11-1-24,-8-4 65,17 4-61,-17-4 61,14 5-61,-14-5 61,15 5-58,-15-5 60,14 4-59,-14-4 57,15 5-60,-15-5 59,13 7-59,-13-7 67,19 6-30,-19-6-39,10 5 61,-10-5-55,9 4 59,-9-4-61,10 3 55,-10-3-57,0 0 61,10 4-64,-10-4 64,0 0-57,0 0 64,10 5-61,-10-5 68,0 0-64,0 0 58,0 0-63,10 5 60,-10-5-75,0 0 1,0 0-73,0 0-18,0 0-88,1 12-352,-1-12-85</inkml:trace>
  <inkml:trace contextRef="#ctx0" brushRef="#br0" timeOffset="212053.9602">21536 2966 312,'-10'-3'520,"1"-1"-101,0-1-81,-1 0-32,1 0 10,0-1-15,-1-1-15,1-1-1,0-1 16,1 3-6,0-2 4,0 0-41,2 1-21,-1 0-59,7 7-18,-12-12-43,12 12-20,-8-10-46,8 10 18,-6-7-38,6 7-13,-9-7-45,9 7-4,0 0-9,0 0-14,-3 12 44,3-12-9,5 23 16,-3-5 1,4 4 2,-2 2-3,0 1 9,1 5-51,0 0 54,-1 3-75,2 0 57,-1 0-26,0 1-60,-1 0-57,6 27-315,-3-37 144,-1-1-11,2-3-63,-1 0-16,2-8-42,-1-1-252,-1-5-214</inkml:trace>
  <inkml:trace contextRef="#ctx0" brushRef="#br0" timeOffset="212208.9588">21728 3004 49,'1'-15'526,"1"3"-141,-2 12-88,-4-24 108,4 24-260,-11-5-6,11 5-15,-17 5-6,3 2 10,-1 4-16,-1 0-12,0 5-34,0-2 3,3 3-25,0-2 10,1 2-34,2-1 18,1 1-25,-1 14 23,7-17-15,2 0-49,2-2-2,3 2-50,3-2 5,1-3-65,2-2-24,3 0-88,2-2-62,1-5-249,1-2-79</inkml:trace>
  <inkml:trace contextRef="#ctx0" brushRef="#br0" timeOffset="212551.9643">22050 3055 467,'0'0'403,"6"-3"115,-6 3-347,10 5-12,-10-5-59,0 0 13,-2 15-45,2-15 14,-3 15-45,3-15-10,0 15 2,0-15-13,1 19 22,2-8-19,-1 1 10,3 0 19,2 1-27,1 1 18,1 1-34,2 0 27,0 2-28,0-1 28,0 1-27,1-3 22,-2 1-30,-2 2 29,1-3-24,-3 0 31,-1 1-34,-2 0 24,-3-1-37,-7 17-59,1-16 3,-4 0-67,-3-1 16,-1-2-40,-1 0-12,-3-1-16,3-6 1,-2-1 21,3-4 16,-3-1 34,1-4 46,1-4 28,0-2 65,2-4 70,-8-21 179,14 16-72,4-3-14,2 0 17,1-2 25,4-1-40,5-5-20,2-1-40,4-2-2,2 0-23,4 1-19,1 0-21,2 3-14,2-1-14,2 1-6,1 0-20,2 2-54,-1 2-70,3 1-98,-1 1-81,-2 1-465,2 0-271</inkml:trace>
  <inkml:trace contextRef="#ctx0" brushRef="#br0" timeOffset="212917.9632">23458 2170 167,'1'-13'788,"0"3"-223,-1 10-117,2-17-124,-2 17-163,2-11-41,-2 11 57,9 7-120,-5 5-4,1 2-10,-1 3-7,1 5-10,-1 3 3,1 5-2,1 2-12,0 0 10,1 1-19,-1-1 15,0-1-2,1 0-3,0-1-3,-1-3-64,1-3-32,-1-3-37,2-1-32,-2-3-40,0-4-1,2-1-13,0-5-21,0-1-24,-8-6-269,18 0-20</inkml:trace>
  <inkml:trace contextRef="#ctx0" brushRef="#br0" timeOffset="213064.9664">23801 2237 309,'4'-21'547,"-3"6"-105,-1-1-117,0 3-56,0 13-68,-3-17-29,3 17-51,-7-3-19,7 3-32,-14 3 0,8 5-19,-2 1-10,0 3-3,0 0-8,2 2-4,1 2 0,3 0-6,-1-1-4,5 2-29,-1-2-15,3 1-65,12 13-214,-3-15 65,2-2-104,3-3-231,-1-4-92</inkml:trace>
  <inkml:trace contextRef="#ctx0" brushRef="#br0" timeOffset="213468.9651">24115 2268 365,'-11'-16'913,"11"16"-617,-3-10-112,3 10-41,1-15-58,-1 15-3,4-11-22,-4 11-13,9-13-31,-9 13 16,10-8-25,-10 8 11,12-6-19,-12 6 20,17-4-19,1 5 23,-18-1-11,21 5-27,-21-5 20,15 10-5,-15-10 22,14 11-7,-8-5 37,-2 3-3,0-1 9,0 1 14,-3 3 3,0-2-20,-1-10 0,0 22-12,-1-1 16,1-21-36,0 19-3,0-19-7,1 18-16,-1-18 19,3 18-20,-3-18 14,7 16-10,-3-8 18,3-1-26,0 0 33,1 0-25,1-2 22,0 0-12,11 4-4,-11-5 6,2-1-16,-11-3 17,15 7-21,-15-7 13,14 6 3,-14-6 23,10 7-1,-10-7 18,5 8-24,-5-8 13,-2 13-24,2-13 16,-10 17-7,1-7-10,0 0-44,0 2-42,-1-2-53,0-1-43,0 2-66,1-3-32,0 0-40,3-1-339,6-7-156</inkml:trace>
  <inkml:trace contextRef="#ctx0" brushRef="#br0" timeOffset="213664.9645">24552 2363 323,'0'0'334,"19"0"-39,-19 0-21,16 2-19,-16-2-25,11 8-10,-11-8-13,9 12-55,-9-12-23,2 19-37,-2-8 5,-4 1-40,1 2-2,-4 0-83,1-2-44,0 2-103,-1 1-64,0-2-85,1-2-265,0-4-103</inkml:trace>
  <inkml:trace contextRef="#ctx0" brushRef="#br0" timeOffset="213931.9642">24750 2028 535,'8'-11'527,"-1"2"-148,-1 2-65,2 1-76,-8 6-47,14-7-49,-14 7-22,0 0-24,11 10-18,-11-10-21,-4 21-4,2-8-14,-2 4 1,1-1-15,-3 1 6,0 15 6,5-18-27,1 0-3,1-1-10,1-1 4,6 1 2,-3-2-2,3 1 2,3-2-5,-1 3-1,3-1 1,2 1 9,-4-1-11,1 1-7,-1-1 6,-1 0 0,-2-1 2,-2 2 6,-2 0 2,-3 1-26,-3-1 31,-5 6-28,-4-1 36,-4 4-10,-4-2-29,-8 6-44,-2-4-55,-2 0-107,-5-3-99,-2-4-351</inkml:trace>
  <inkml:trace contextRef="#ctx0" brushRef="#br0" timeOffset="214666.9658">24271 1420 220,'-10'-20'342,"-5"0"-40,-4 1-111,-7 4-16,-11-1-66,-7 4 20,-10 6-68,-5 4 21,-17 4-53,-6 6 39,-117 28-7,87-8-55,4 2-6,3 2 7,6 2-5,21-5 5,2 0-32,6 0 36,4 2-20,8-2 19,4 2-18,7-2 22,12-4-12,4-2-15,7 2-4,7-5-1,4 3-2,5-3 7,5-4-3,4 5 13,3 0 5,5 5-2,4-1-4,6 4 0,-1-2 1,5 2-21,1 0 29,-1 0-21,1-1 27,1 1-24,22 35 16,-27-27 25,0 1-21,-1 2 4,-2 1 0,-3 2-1,-3 0 29,-2 1-7,-3 1 34,0-3-14,-3-6 18,0-1 19,-2-3 14,-1-5-9,1-1-21,-1-1-16,1-6-12,1 0-5,0 1-7,5-3 0,1 3-18,3-5 30,4 1 0,6-2-2,6-2-2,4-1-1,13-5 2,5-1 6,5-3-7,6-4-6,95-10 36,-69 0-37,3 0-1,2-1-11,1-3-3,1 1-4,-2-1-2,-1 2 0,-2 0-8,-2 0 6,-2 0 1,-2 1-8,-2-3 4,-5 4-5,-6 0 0,49-11-17,-71 15 47,-7 0 21,-7 0 32,-7 2 36,-2 0-12,-1-1 3,-1 0-31,-5-3-6,1-1-28,1-2-8,-2-6-40,0-1 0,4-8-21,-1-3 3,-2-4-14,-1-4-15,4-12-19,-3-4-18,2-3-7,-3-5 3,2-6 0,-2-3 22,0-3 3,1-3 13,-3-2 4,2-1 10,-6 0 1,1 2 11,0 1 20,-1-66 40,-9 86 12,-12-46 41,-3 59-53,-6-5-15,-13 7-2,-11 7-12,-10 5 4,-11 7-9,-14 8-3,-8 5-9,-14 10-7,-32 10-51,-9 10-13,-6 11-36,-150 42-373,149-26 33,1 1-213,5 1-175</inkml:trace>
  <inkml:trace contextRef="#ctx0" brushRef="#br0" timeOffset="215268.9571">20989 2244 28,'-17'5'360,"0"0"-84,4-2-103,3-1-28,0 4-58,3-1 13,2 1-43,1 6 1,2 1-31,4 7 17,2 15-19,1 15 15,17 93 17,-9-61-38,5 25 9,2 9 22,2 3 55,-1 2-45,2-1 20,-3-1-31,3-7-7,2-6-1,0-7 10,-3-24-4,3-1 3,1-10-10,0-3 9,29 40 9,-26-59-29,-5-9-11,4-9-1,-4-6-3,1-7-13,-1-5-33,-4-6-46,3-5-33,-2-4-78,2-8-45,-4-5-292,0-10-28</inkml:trace>
  <inkml:trace contextRef="#ctx0" brushRef="#br0" timeOffset="215861.7409">21059 2614 375,'-28'-26'391,"1"1"-79,1 3-76,3 4-59,4 1-34,2 5-16,2-1-35,3 1-4,3 3-43,1-1 1,2 1-23,6 9 1,3-20-31,3 8 25,7-5-24,6-2 23,8-6-22,5-2 5,9-6-9,7-3 16,2-3-29,5 2 17,2-1 0,2-3 5,-1 3-19,2 1 20,-2 0-17,57-29 14,-60 36 13,-2 2-30,-2 5 31,-7 1-15,-3 3 31,-2 2-26,-3 0 20,-7 5-31,-1 2 28,-8 3-29,-3 3 21,-1 1-21,-5 2 19,-11 1-14,18 5 23,-12 2-21,-2 1 14,0 1-11,-3 2 12,2 0-17,-2 4 24,2-1-31,2 1 24,0 2-22,4 0 19,2 0-13,7 5 31,3 4-34,3 0 13,35 33 3,-23-23-14,2 3 27,-1 0-29,1 2 18,2 1-10,-3 2 7,0 2 2,-2 0-8,-3 3 10,-2 1-5,-3-2-6,-3 1 2,-8-7 26,2-1 3,7 40 51,-16-41-34,-3 0-6,-1-5 15,-1-3 5,0 1-8,-3-2-29,0-3 14,2-2-19,-2-3 10,2 0-21,-1-1 16,1-4-23,1 0 21,1-4-20,0 3 18,1-2-24,1-3 21,0 2-23,2-1 20,-2 0-18,2-2 15,1 1-20,-2 0 22,0-1-27,-2 0 22,-1-2-22,0 2 24,-2 1-20,-5 1 26,-10 22-28,0-11-52,-4 0-3,-6 6-43,-4-1-58,-5-1-31,-2 1-50,-4-3-33,-8 2-273,1-9-64</inkml:trace>
  <inkml:trace contextRef="#ctx0" brushRef="#br0" timeOffset="216565.2673">26472 1332 149,'-7'-6'378,"1"-3"-100,0 2-64,6 7 11,-8-12-94,8 12 8,-5-13-16,1 4 45,4 9-105,0 0-22,-4-9 14,4 9 31,0 0-14,4 14-7,0-1 9,1 7-4,3 5-7,4 7-11,-3 6-20,5 4 19,-3 3-26,2 1 9,-1 0-12,-1 2 8,-1-3-11,0-2 9,1-2-20,-4-2 14,2-8-29,-2 1-40,1-5-72,-1-4-37,1-3-90,0-1-34,1-6-302,3-5-97</inkml:trace>
  <inkml:trace contextRef="#ctx0" brushRef="#br0" timeOffset="217063.2698">27031 1301 531,'0'-11'361,"0"11"-63,-4-15-106,4 15-63,-14-4-40,3 5-22,-7 4-17,-4 3-2,-6 3-14,-41 18 36,31-12-8,2-3 7,0 3-8,6-2-6,1-3-13,5 0-11,4-2-6,3-1 3,2-1-17,1-1-18,5-2 1,-1 0 3,10-5-7,-12 7 12,12-7 8,0 0-6,0 0 3,9 9 3,0-7-3,4 1 1,5 3 3,5 0-7,4 6-23,7 3 34,4 2-16,-2 2 8,3 1-9,1 2 2,-2-1-5,39 23 5,-39-25 24,-3 1-22,-1-4 17,1 0-34,-7-6 35,-1-1-18,-2-1 19,0-3-25,-1-2 23,-4-1-21,1-3 11,3 0-14,-4-4 2,5 0-18,23-16-85,-23 8 0,-4-3 26,4 0-19,-4 0 11,1-1 21,-4 2 12,0 4 11,-3-2 16,-1 4 10,-3 0 12,0 1 14,1 0 16,-3 2 20,2 0 10,-2 2 24,0-1 3,0-1 10,2 2-9,-2 2-7,-9 2-10,16-9-14,-16 9-9,14-6 1,-14 6-6,14-4-12,-14 4 1,14-5-2,-14 5-11,16-3 3,5-4-19,-11 4-31,2-1-11,-1 0-44,3-1 1,-1-1-27,3 1-30,-1 0 2,0 1-73,-2-1 28,3 2-274,1-4 58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5:09.9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17868 8869 411,'0'0'403,"-2"-9"10,2 9-122,0 0 25,0-15-80,0 15 44,0 0-99,0-11 35,0 11-97,0 0 26,0 0-84,0 0 35,3-10-74,-3 10 37,0 0-59,4 15 65,-3-5-12,0 3-51,1 5 79,-2 3-56,0 3 57,-2 0-74,2 1 47,-1 1-39,0-2 0,1 2 0,0-1 5,0 0-5,-1 1 1,1 0-1,1 21 54,0-25-15,0-1-43,1-2 21,-2-2-118,2-1-11,0 0-99,-1-2 7,0-4-83,2-1-2,-3-9-73,6 10-432,-6-10-297</inkml:trace>
  <inkml:trace contextRef="#ctx0" brushRef="#br0" timeOffset="259.9988">18333 8961 215,'11'-9'704,"-3"1"-172,-1 3-124,-7 5-71,7-7-71,-7 7-74,0 0-40,-7-7-20,7 7-5,-20 2-4,8 0 33,-5 2-28,-33 15 111,21-7-106,0 2-66,1-2 43,1 1-68,3 1 34,2-2-61,4 0 40,0 0-62,4-1 52,2-1-61,2 1 1,1-2 0,1 1 4,3-1 2,3 9-5,2-18 23,12 17 18,1-8 4,7 1-7,9-1-1,3-1-1,2-3-33,1 0-69,1-1-77,-2-2-66,-5 1-80,2 0-46,-4-2-60,0 3-464,-2-3-424</inkml:trace>
  <inkml:trace contextRef="#ctx0" brushRef="#br0" timeOffset="713.0086">18608 9400 465,'0'0'451,"0"0"-94,0 0-91,0 0-51,5-12-7,-5 12-21,11-6-27,-11 6 5,12-3-80,-12 3 27,13-2-69,-13 2 38,13 1-65,-13-1 44,14 4-55,-14-4 45,13 10-42,-13-10 70,6 15-48,-6-15 77,0 21-49,-2-11 60,-1 2-43,-7 12 112,6-12-87,1-2-71,-1 0 50,0-1-68,0 2 50,0-2-63,4-9 48,-6 16-59,6-16 51,-1 15-52,1-15 56,2 15-43,-2-15 39,10 13-54,4 0 37,-2-5 23,-2-1-57,0 1 54,1-2-59,-3 1 54,0-1-53,-2 1 64,-6-7-37,10 9 88,-10-9-13,5 11 88,-5-11-11,-5 13-5,-4-5-14,-18 7 90,9-6-143,-3-1-15,0-1-16,-2 0-12,0 1-13,1-2-57,0-1-78,3 0-122,1-3-97,4 0-234,1-2-216,4-4-324,2-2-712</inkml:trace>
  <inkml:trace contextRef="#ctx0" brushRef="#br0" timeOffset="930.5409">19055 9631 124,'19'5'790,"-2"3"-252,-6 1 10,-3 0-115,-5 1 2,-4 3-60,-7-1 18,-2 2-69,-8 0-29,-1 1-35,-5 1-39,-2-3-42,-38 21 77,31-19-174,6-3-87,-1 0-77,3-2-152,5 2-110,2-5-151,4 0-120,0-3-472,5 0-703</inkml:trace>
  <inkml:trace contextRef="#ctx0" brushRef="#br0" timeOffset="1348.5403">19484 9410 128,'0'0'666,"0"0"-133,-2-11-176,2 11-21,5-10-110,-5 10-28,9-9-18,-2 3-19,12-5 148,-6 6-209,0 0-2,2 0-16,3 0-2,0 1-8,-3 3-11,0-1 29,-1 2-64,0 0 46,-1 3-59,-3-1 54,1 1-52,-3 4 68,-8-7-16,9 12 86,-9-12-41,-3 19 47,-1-7-42,-3 0-2,-3 1 4,-2 3-17,1-3-16,-2 3-16,2-1-19,0 0-9,2-1-9,2-2-7,2 3-21,3-1 20,5 15 25,4-14-13,6 0-29,5 2 4,4-1 16,1 1-25,-2-2 15,3 1-25,-1-2 4,-2 1 1,-4-4-2,-1 0 4,-6-3 8,-1 1 20,-3-1 42,-9 10 132,-10-4-108,-12 3-18,-11 1-26,-4-1-38,-4 0-99,-1-1-105,0-1-209,2-2-209,-3 1-241,12-7-337,1-2-797</inkml:trace>
  <inkml:trace contextRef="#ctx0" brushRef="#br0" timeOffset="1916.0851">21954 8732 597,'6'-8'369,"0"2"-3,-1-2-8,-1 1-8,0-1 5,0-1-12,-1 1-2,-3 8-29,9-17-56,-9 17 26,5-12-59,-5 12-24,5-10-77,-5 10-16,8-7 21,-8 7-110,8 9 30,-4 0 17,0 5-22,0 3 14,0 6-9,0 0 1,-2 4-3,1 1-8,-2-1-4,2 4 1,-2-2-5,0-2-11,2 0-21,-1-3 22,-1 2-30,1-3-26,0-1-104,2-4-46,0-1-53,0-2-45,2-1-57,4-5-50,0-1-38,2-5-84,2-1-325,1-6-381</inkml:trace>
  <inkml:trace contextRef="#ctx0" brushRef="#br0" timeOffset="2041.0944">22518 8693 244,'0'0'690,"-11"-6"-99,-15 16 324,6 0-572,-7 5 18,-3 3-89,-2 4 21,2 2-53,0 1-37,4-2-35,7-1-44,2-2-21,5 0-9,3-1-9,6-2-4,4 0-1,5 0-12,8-2-10,6 2-8,3-3-14,5-2-80,1 0-135,3-5-92,1 0-196,0-3-147,-4-2-488,1 0-719</inkml:trace>
  <inkml:trace contextRef="#ctx0" brushRef="#br0" timeOffset="2715.4273">22516 9302 642,'0'0'513,"-11"-4"-97,11 4-39,0 0-11,0 0-25,-4-10-14,4 10-34,0 0-78,0 0-26,4-13-64,-4 13-6,9-5-23,-9 5-46,11-2 15,-11 2-14,15 2-10,-6 2-9,2 0-6,6 4 14,-9-1-29,-2-1 8,1 2-10,0-1-5,-3 3 3,0-3-1,-4-7 2,3 17 48,-3-17-59,3 14 58,-3-14-60,0 13 51,0-13-30,0 0 19,-1 7 58,-3 3-61,4-10-7,0 0-2,-5-9-7,5 9-9,0-18-33,1 6 36,3 0-36,0-2 35,0 3-37,1 0 47,1-1-49,0 4 29,1 1-5,5-7-33,-12 14 37,17-5-29,-17 5 34,15 0-29,-15 0 34,18 7-20,-11-2 22,2 0-26,-3 0 34,2 3-36,-2-3 30,1 3-2,0 0 0,-7-8-3,10 11-1,-10-11 1,11 9 5,-11-9-6,7 9 8,-7-9-1,6 5 4,-6-5-5,0 0-40,16-3 34,-8-2-33,0-1 33,2 0-29,0-3 29,-1 4-31,8-10 10,-7 10 25,-3 1-37,1-1 35,-8 5-36,15-5 31,-15 5-26,13-2 25,-13 2-22,13 2 33,-13-2-29,12 5 32,-12-5-30,13 9 35,-13-9-3,15 20-59,-15-20-45,10 14-35,-10-14 13,11 12-83,-4-7 35,0 0-89,3 0-43,2-3-7,-1 1 56,3-1 15,-3 2 69,3-1 10,0 2 88,-1 0 13,0 2 129,-3-1-7,-3 0 97,2 4-24,-4-3 89,-1 3-42,-4-10 59,-1 22-60,-4-10 37,-4 1-92,-1 1 30,-4 0-89,0-1 43,0-2-85,-1 1-24,-19 13-405,15-16-71,0 1-650,2-4-724</inkml:trace>
  <inkml:trace contextRef="#ctx0" brushRef="#br0" timeOffset="3119.9637">23414 9330 348,'15'-6'884,"-15"6"-178,10-7-134,-10 7-52,9-7-78,-9 7-16,10-5-72,-10 5-44,9-8-73,0 4 104,-9 4-232,11-3-21,-11 3-6,13 0-33,-13 0 6,16 8-27,-8-3 10,-2 2-15,0 0 10,2 2-26,-3 1 12,0-3 1,-1 3 0,1-3 0,1 8 31,-6-15-24,8 10 36,-8-10 16,4 9 44,-4-9 29,0 0 3,9 5-27,-9-5-39,13-11-8,-1-2-13,7-6-12,2-7-17,3 3-8,0-1-14,17-12-21,-20 21 10,-4 3-7,2 3-6,-3 2 2,-1 4-5,-1 3 5,2 3-1,-1 6 2,-1 3 5,-2 3-17,1 3-92,-2 7-103,1 2-50,-6 4-152,-2 2-112,-3 0-194,-3 3-742,-5 2-1079</inkml:trace>
  <inkml:trace contextRef="#ctx0" brushRef="#br0" timeOffset="3482.9644">22270 10008 649,'0'0'855,"0"0"335,0 0-769,0 0-98,6-11-3,13 5-55,10-3-5,9-5-57,6 2-43,6-3-33,12 0-62,0 1-123,-2 0-184,-6 6-139,-1-1-220,-1-1-512</inkml:trace>
  <inkml:trace contextRef="#ctx0" brushRef="#br0" timeOffset="3718.9644">23492 9833 908,'20'0'1094,"-20"0"-282,17-1-170,-3-2-140,3-1-87,7-2-97,11 1-17,9-6-49,54-6 114,-33 5-231,3 0-27,3 1-57,4 0-154,0 2-245,3-3-278,-7 1-905,-2 2-1164</inkml:trace>
  <inkml:trace contextRef="#ctx0" brushRef="#br0" timeOffset="9659.5572">18807 10625 253,'0'0'679,"0"0"-84,0 0-142,5-10-6,-5 10-115,0 0 28,0 0-73,0 0-11,4-8 187,-4 8-295,0 0-44,0 0-34,0 0-17,0 0-15,2 11-13,-2-11-28,-1 21 21,1-5-26,-1 3 3,-2 4-6,2 3 27,-4 3-33,0 1 27,1 1-3,-1 1-5,-2-2-14,2-1-24,0 0-58,-1-5-42,1-1-10,1-2-115,2-4-15,-1 0-82,1-4 57,2-13-44,-3 17-18,3-17-57,0 0-363</inkml:trace>
  <inkml:trace contextRef="#ctx0" brushRef="#br0" timeOffset="9858.5612">18943 10655 106,'24'-40'1259,"-15"24"-777,0 2-149,-1 4-26,-2 0-126,-1 3 11,-5 7-80,9-7 57,-9 7-44,0 0 71,11 6-22,-11-6 10,3 20-80,-3-8-19,-1 5-15,1 1-14,-3 1-30,0 4 28,0 0-18,-2 2-57,0 3-75,-2-1-18,0 1-121,-3-1-17,-1 0-94,1-1-23,-1-2-56,2-6-335,-2 2-272</inkml:trace>
  <inkml:trace contextRef="#ctx0" brushRef="#br0" timeOffset="10135.7858">18573 10989 124,'0'0'844,"-13"-4"-253,13 4-43,-9-4-127,9 4-51,0 0-25,-11-5-23,11 5-33,0 0-42,-10-4-40,10 4-47,0 0-33,0 0 61,-10 3-118,10-3-10,0 0 0,0 0-4,1 14-38,-1-14 35,7 14 33,1-6-8,1 3-12,1-1-13,1 1-6,3 2-11,1 0-6,-1-1-3,19 14 9,-16-14-31,-1 1-43,2-3-34,-2-1-41,2 0-43,-1-1-38,0-5 1,1 0-93,0-2 4,2-3-128,1-3-2,2-4-16,5-4-8,2-5 14,-1-3-249,1 1-179</inkml:trace>
  <inkml:trace contextRef="#ctx0" brushRef="#br0" timeOffset="10224.7908">19078 11013 1015,'17'-12'361,"-5"3"-32,1-1 22,-2 3 47,-4 0-89,2 1-19,-9 6-11,9-7-7,-9 7-2,0 0 194,-10 6-295,-3 1-36,-2 4-26,-4 2-43,-2 1-120,-2 4-150,-5 5-133,-1-1-205,-2 1-606,1 0-765</inkml:trace>
  <inkml:trace contextRef="#ctx0" brushRef="#br0" timeOffset="10822.8075">18530 11468 334,'0'0'440,"12"-11"-42,-12 11-24,8-9-9,-8 9 50,4-6-109,-4 6 1,0 0-103,0 0 9,-7-7-95,7 7-22,-17 9 11,3 2-12,-5 7 10,-5 9-9,-3 2-9,0 2 30,0 5-68,-26 41 74,32-40-64,4-2-53,2 0 36,6-3-126,2-4 23,5 0-99,4-3 6,5-2-107,3 1-12,5-3-80,5-4-39,-1-6-42,4-4-292,2-3-231</inkml:trace>
  <inkml:trace contextRef="#ctx0" brushRef="#br0" timeOffset="11094.7887">18919 11683 168,'14'-21'967,"-14"21"-637,-1-12-44,1 12 7,-13-3 52,2 3-82,-4 5 41,0 3-74,-3 1 21,0 2-83,-1 2 14,0-1-87,5 1 28,2-1-65,2 0 32,3 0-60,3-2 42,2 1-52,4-1 45,3-1-60,3-2 51,5 0-58,2-3 47,4-2-54,1-4 45,3-1-58,1-1 38,-1-3-46,-2-1 37,-4-2-55,10-16-41,-20 12 67,-2 1-43,-4 0 58,-3 2-47,-5-2 26,-2 4-14,-4 1 8,-4 3 4,-2 4 55,0 1-46,-6 2 13,1 5-99,-4 3-9,1 2-120,-17 16-338,28-14 203,3 1-455,3-5-362</inkml:trace>
  <inkml:trace contextRef="#ctx0" brushRef="#br0" timeOffset="12290.7613">18989 11727 34,'5'-9'666,"0"1"-79,-1-1-153,0 1-23,-4 8-130,7-15-3,-7 15-101,9-14 9,-9 14-87,11-10 24,-11 10-72,17-7 37,-17 7-71,16-1 45,-5 2-63,0 2 53,-2 2-60,13 8 39,-11-3 9,-1-1-56,-1 2 53,-2-1-57,0 1 58,0 2-58,-2-1 59,-1-1-2,-2-1-4,1 1 7,-3-11-49,5 18 78,-5-18-23,3 13 90,-1-4 114,-2-9-167,0 0 18,0 0-64,9-4 38,-4-4-66,0 1 43,2-5-60,0-1 2,3 2 0,-2 0-2,1 0-1,1 2-1,-1 1 1,0 1 0,-2 2 5,3 3-2,-10 2-3,17-3 3,-17 3-4,17 3 3,-17-3 47,16 10-53,-8-3 50,-1-1-61,-1 2 20,-1 1-71,0 1 20,0 0-85,-1 0 34,1 10-257,-2-9 177,-3-11-12,3 17-20,-3-17-42,3 14 37,-3-14 13,1 11-3,-1-11-19,0 0 15,4 9 39,-4-9 44,0 0 44,0 0 57,0 0 43,7-16 139,-7 16-88,6-11 63,-6 11-29,6-17 78,-6 17-39,6-16 78,-6 16-51,8-15 52,-8 15-77,9-14 27,-9 14-86,7-10 29,-7 10-71,8-10 41,-8 10-6,15 0-72,-15 0 48,12 5-55,-12-5 49,13 9-58,-13-9 60,12 11-64,-12-11 51,10 13-54,-10-13 56,10 12-58,-10-12 62,6 11-54,-6-11 56,7 11-51,-7-11 58,4 8-53,-4-8 68,0 0-35,5 12 76,-5-12-46,0 0 46,0 0-65,0 0 28,0 0-74,10-7 47,-10 7-74,7-16 23,-2 6-52,9-10 11,-7 12 58,0 1-51,0 0 57,0 1-54,2 1 60,-9 5-52,14-3 60,-14 3-60,15 0 57,-15 0-55,13 3 61,-13-3-58,14 8 55,-14-8-51,17 15 28,-10-10 31,-7-5-55,12 9 55,-12-9-44,10 8 49,-10-8-57,9 6 59,-9-6-65,12 2 57,-12-2-74,11-1 17,-2-3-16,-9 4 1,16-7 8,-16 7-43,14-5 66,-14 5-48,12-5 63,-12 5-7,9-3-6,-9 3 2,0 0 0,12-5-3,-12 5 7,0 0 4,0 0-2,12 2 0,-12-2 2,0 0 0,12 5 1,-12-5 5,0 0-3,15 1 1,-15-1-1,14-1 1,-14 1 2,18-4 11,-9 1-13,3-2-4,0 1-48,-1-4 61,2 1-50,-2-1 58,1 2-46,3-5 87,-9 5 13,-6 6-63,10-6 45,-10 6-64,0 0 42,0 0-35,0 0 54,0 0-50,-8 13 56,2-5-64,1 0 54,2 3-63,-4 1 59,2-3-63,0 12 83,3-10-94,2-11 55,1 17-77,-1-17 37,6 14-37,-6-14 7,12 12-20,-12-12-11,14 5-17,-14-5 9,21-5-16,-8 1 2,2-4 20,1-1-61,2-5 28,2-4-71,1-2 47,1-8-46,0-4-26,0-2 38,0-4 43,0 1 145,0-1 71,-1 3 135,-4 5-1,-3 5 69,-2 8-90,-3-3 3,-2 8-100,6-6 99,-13 18-50,0 0-69,0 0 88,7 11-60,-8 2-5,0 2-39,-2 8 11,-1 3-12,2 0-18,-3 5-8,2-1-11,2-2 41,0 1-60,0-3 7,-1 27-162,2-28-27,0-6 18,0 2-76,0-5 38,0 0-62,0-2 60,-1-2-36,0-2 30,1-10-62,-5 15-20,5-15-57,-12 7-288,12-7-133</inkml:trace>
  <inkml:trace contextRef="#ctx0" brushRef="#br0" timeOffset="13560.7625">20224 11865 501,'-10'-4'415,"10"4"-20,-18-4-43,18 4-44,-11-5-45,11 5-47,-8-5-52,8 5-34,0 0-25,0-12-17,11 3 0,0 3-79,2-2 43,3 1-60,4-1 52,1 0-59,1-1 63,2 2-44,0 1 69,0 0-60,0 0 63,-2 1-57,-3 1 52,-1 2-55,-1-2 53,11 3 8,-15 1-70,-1 1 60,-12-1-40,22 4 37,-14-1-37,1 1 48,-1 1-54,-8-5 61,16 8-66,-8-4 48,0 3-59,-8-7 53,15 8-61,-15-8 56,14 7-54,-14-7 53,15 4-56,-15-4 48,14 3-50,-14-3 50,17-3-55,-8 1 55,3-2-62,-3 1 51,-1-2-54,1 1 47,-9 4-52,14-8 53,-14 8-63,16-4 20,-16 4 35,0 0-52,0 0 59,0 12-58,0-12 58,-4 11-54,4-11 50,-4 13-56,4-13 47,-4 12-76,4-12 34,-1 10-86,1-10 28,0 0-26,2 17-151,-2-17 117,0 0-1,14 1 8,-14-1-9,15-6-40,-4 1 60,1-4-36,1-1 51,4-3-31,1-4-14,1-1 3,1-2 4,1-8 30,0 1 100,19-28 192,-23 32 32,-3 0 63,-1 6 88,-3 0-33,-2 4-21,0 0-48,-1 5-48,-2 1-42,-5 7-33,6-9-9,-6 9 8,0 0 19,3 12 10,-6-1-41,1 3 1,-1 2-22,-2 6-24,1-1-5,1 2-8,1 0-13,1-3-9,-1 0-7,2 0 21,0 1-34,2-4 24,-1-1-34,0 1-1,0-4-9,1 0-20,2 8-65,-4-21 43,2 16 0,-2-16-85,0 0-20,0 0-72,0 0 34,0 0-66,0 0 49,-11-13-13,1 2 108,1 2 50,-1 1 128,-2 1-35,2 2 43,-13 0 42,12 7-79,-2 1 76,2 0-56,-1 3 46,1 1-72,1 1 49,4 1-49,1-2 30,1 2-58,4-9 51,1 17-53,4-8 19,4-2-103,1 1 4,21 2-295,-11-8 86,2 0 36,6-4-28,6-2 78,11-4 43,3-2 34,5-2 28,9-3 27,0-3-26,0-1 75,-1-4-25,-3 1 58,-1-4-46,-3 0 5,-1-2 0,-5-1 0,-3 1-19,-11 5 16,-4 0 24,-3 2 63,-6 5 73,-7 2 23,-2 3-18,-9 4 52,-3 7-23,0 0 82,-8-10-47,8 10 12,-19 6-21,-9 9 86,10-4-161,-1 6 9,-1 1-27,1 1-18,1 1 34,3-1-73,2-2 43,3-1-66,2-1 49,2-1-77,1 1 60,4-6-78,0 4 39,3-4-72,7 7-77,-1-11 79,2 1-61,1-2 66,3 1-48,-1 0 65,2 0-45,-1 2 64,0 1-47,4 4 64,-2 2-46,1 3 60,-1 5-50,-2 2 75,-2 4-58,-3 0 66,-4 0-27,-1-5 88,-2 3-8,-5-4 32,-2 0-8,-2 1 27,-2-3-25,-4 2 23,-4 0-22,3-8 23,-4 3-23,0-3 4,-1-4-33,-3-1 3,-16 2 37,22-11-90,-2 0-3,3-2-57,0-4-59,2-1-104,3-5-91,2-5-31,5-1-120,1-3 8,6-2-13,5-4 59,2 0 32,3 1 15,3 3 14,26-30-191,-18 28 358,0 1 87,3 2 107,-1-1 19,-1 3 127,-2 2-24,0 4 72,-2 0-71,-4 2 37,1 1-71,-3 3 37,-1 1-74,-2 2 41,-1 1-66,0 3 53,-12 1-73,20 4 50,-11 0-58,-1 0 60,0 3-42,-1 1 54,-1 1-58,1 1 48,0 0-68,-2 0 42,0 0-66,0-1 41,2 0-56,-2 1 53,9 3-9,-6-5-59,1-4 54,5 1-58,-1-2 52,2-1-60,-1 0 54,1-2-55,-1 2 46,0-2-46,-14 0 44,26 0-39,-13 0 51,0 0-49,1 0 47,14 3-31,-14-2-23,1 0 54,1 2-56,1-2 49,-1 4-43,2-3 21,1 1-124,0 1-49,0-1-201,0 0-139,0-3-619,0 0-740</inkml:trace>
  <inkml:trace contextRef="#ctx0" brushRef="#br0" timeOffset="14790.8755">6034 11911 148,'0'0'378,"0"0"-63,0 0-26,-9 5-22,9-5-8,0 0 4,0 0-15,0 0 180,0 0-248,0 0-18,-10 2-14,10-2-6,0 0-6,0 0-10,0 0-4,0 0-28,0 0-14,0 0-14,0 0-8,0 0 0,0 0 1,0 0-14,0 0 11,0 0-48,0 0-30,0 0-12,0 0-21,13-11-63,4 2-58,9-2-62,7-7-43,6 1-45,2-1-9,4 0-84,2 0-255,-3 0-182</inkml:trace>
  <inkml:trace contextRef="#ctx0" brushRef="#br0" timeOffset="15041.8709">7045 11794 448,'0'0'435,"-4"9"-83,4-9-55,0 0-11,-5 9-13,5-9-21,0 0-40,0 0-40,0 0-40,0 0-25,0 0-25,23-18 7,-9 6-105,3-2-45,5-3-65,5-3-85,2-1-56,1 0-93,-1-1-302,0 1-171</inkml:trace>
  <inkml:trace contextRef="#ctx0" brushRef="#br0" timeOffset="15244.878">7628 11529 657,'0'0'477,"10"-4"-151,2-3-121,5-5-82,9-4-151,9-6-101,10-7-126,4-5-180,3-2 95</inkml:trace>
  <inkml:trace contextRef="#ctx0" brushRef="#br0" timeOffset="19144.8778">6102 11954 379,'0'0'228,"0"0"-39,-15-2 0,15 2-36,0 0 5,-14-1-43,14 1 18,0 0-34,0 0 25,-14-1-45,14 1 0,0 0-1,0 0-28,0 0-13,0 0 17,0 0-27,4-13 13,5 6-32,6 0 22,2-2-32,7-4 34,1-1-30,6-4-5,2 2 0,0-1-10,0 1-53,-4 3-26,-1 0-64,0 1-52,26-13-537,-29 13 351</inkml:trace>
  <inkml:trace contextRef="#ctx0" brushRef="#br0" timeOffset="19548.8745">6913 11871 395,'0'0'214,"0"0"-27,0 0-15,0 0-34,16-4-4,-5-2-51,3 0 4,6-6-37,4-2 12,3-1-33,4-2 11,5-3-46,-1 1-34,-1 0-40,2-1-74,-3 2-261,0-1 120</inkml:trace>
  <inkml:trace contextRef="#ctx0" brushRef="#br0" timeOffset="19915.8842">7959 11540 23,'0'0'258,"-12"8"-45,12-8-34,-10 7-28,10-7-17,-10 5-19,10-5-16,-9 5-8,9-5-4,0 0 1,-11 7 1,11-7 5,0 0-40,0 0 34,0 0-55,0 0 31,15-12-42,2-2 38,11-6-56,6-5 31,11-7-34,3-5-39,0 1-48,1-3-135,-2-3-291,1-1-12</inkml:trace>
  <inkml:trace contextRef="#ctx0" brushRef="#br0" timeOffset="26652.253">6440 10819 60,'0'0'215,"0"0"-133,0 0-19,0 0 5,0 0 0,0 0-5,0 0-5,0 0-2,0 0-4,0 0 1,0 0-4,0 0-4,0 0-9,0 0-5,0 0 0,0 0 23,0 0-21,0 0 0,0 0-1,0 0 6,0 0 1,0 0 8,0 0-8,0 0-1,0 0-4,0 0-12,-5-6 11,5 6-18,0 0 10,0 0-16,0 0 19,0 0-10,0 0-14,-2-9 3,2 9-11,0 0 13,0 0-11,0 0 10,0 0-13,0 0 15,0 0-16,0 0 12,0 0-16,0 0 18,0 0-15,0 0 13,-4-8-16,4 8 17,0 0-13,0 0 18,0 0-12,0 0 19,0 0-15,0 0 22,0 0-20,0 0 29,0 0-21,0 0 40,-2-11-24,2 11 51,0 0 51,0 0-97,0 0 5,0 0 11,-1-11-2,1 11 4,0 0 52,0 0-63,0 0 44,-1-10-67,1 10 53,0 0-61,0 0 45,0 0-62,0 0 53,0 0-15,0 0-49,-1-12 56,1 12-61,0 0 55,0 0-55,0 0 56,0 0-54,0 0 55,0 0-54,0 0 44,0 0-40,0 0 49,0 0-56,0 0 53,0 0-23,0 0-31,0 0 54,0 0-58,0 0 56,0 0-56,0 0 54,0 0-50,0 0 49,0 0-47,0 0 49,0 0-51,0 0 50,0 0-56,0 0 56,0 0-29,0 0-26,0 0 51,0 0-47,0 0 55,0 0-47,0 0 54,0 0-48,0 0 58,0 0-42,0 0 60,0 0-43,0 0 55,0 0-50,0 0 48,0 0 43,-2-10-85,2 10 53,0 0-59,0 0 53,0 0-59,0 0 49,0 0-58,0 0 48,0 0-64,0 0 52,0 0-61,0 0 53,0 0-55,0 0 46,0 0-25,0 0-36,0 0 54,0 0-53,0 0 53,0 0-55,0 0 57,0 0-57,0 0 54,0 0-53,0 0 49,0 0-47,0 0 57,0 0-55,0 0 57,0 0-16,0 0-18,0 0 64,0 0-45,0 0 63,0 0-52,0 0 56,0 0-50,0 0 47,0 0-50,0 0 41,0 0-53,0 0 48,0 0-54,0 0 1,0 0 3,0 0 6,0 0 4,0 0 4,0 0 2,0 0 2,0 0-4,0 0 7,0 0-2,0 0 5,0 0-1,0 0 3,0 0-2,0 0 0,0 0-1,0 0 36,0 0-36,0 0 1,0 0 3,0 0 6,0 0 2,0 0 6,0 0 2,0 0 2,0 0 0,0 0-5,0 0-2,0 0-5,0 0-6,0 0-10,0 0 37,0 0-41,0 0-5,0 0-2,0 0-4,0 0-2,0 0-4,0 0-2,0 0 0,0 0-3,0 0-6,0 0 2,0 0 5,0 0-2,0 0-2,0 0 4,0 0-7,0 0-1,0 0 1,0 0-18,0 0 19,0 0-2,0 0-1,0 0 0,0 0 0,0 0 0,0 0-1,0 0 2,0 0-2,0 0 1,0 0 1,0 0-1,0 0 0,0 0 2,0 0-1,0 0 0,0 0 1,0 0-1,2-12 1,-2 12-2,0 0 2,0 0-1,0 0 2,0 0-1,0 0 1,0 0 1,0 0-1,0 0-3,0 0 1,0 0 1,0 0-4,0 0-1,0 0 1,0 0-4,0 0-9,0 0-21,0 0-34,0 0-29,0 0-37,0 0-54,0 0-315,0 0 145,0 0 33,0 0-35,6 7 74,-6-7-56,9 10 14,-4-2-8,1 4-52,1 4-291,-2 6-188</inkml:trace>
  <inkml:trace contextRef="#ctx0" brushRef="#br0" timeOffset="37496.2658">27263 9356 43,'0'0'664,"0"-18"-130,0 18-79,-1-19-43,0 7-26,1 12-36,-1-18-13,1 18-38,-2-16-30,2 16-50,-2-14-58,2 14-42,0 0-33,0-12-27,0 12-19,0 0-3,0 12-6,-2 3-7,0 5 9,0 11 46,-6 9-41,2 4 42,-1 0-67,1 2 46,1-1-46,-2 1-8,2 0 2,1-4 4,0 1-36,1 29 24,1-36 22,0-4-27,0-3 1,2-1-51,-2-3-34,0-3-32,2-1 19,0-3-84,-4-1 41,2-4-38,2-3 66,-4 0-109,4-10-60,-4 9-17,-5-12-238,9 3 308,-10-20 31,4 2 27,-1-5 27,1-8 38,-1-8 45,-2-2 51,4-3 78,-1-1 52,3-1-27,-1-1 129,2 1-65,2 0 72,2 1-34,0 8 27,2-4-14,-1 6-27,5 3 17,-3 0-12,6 3-54,0 2 23,4 2-77,0 2 28,5 2-73,0 3 42,2 5-66,-1 4 43,2 3-53,-4 3 51,24 10-64,-25 0 17,2 4-2,-6 0 46,0 3-52,-3 2 57,-7-1-63,0 3 55,-4 1-56,-4 1 58,-3 1-64,-1 1 60,-4-1-62,1 2 44,-2-4-85,-10 14-106,12-17 66,1-4-62,0 0-21,5-3-47,-4-2-87,9-7-115,-9 8-382,9-8-355</inkml:trace>
  <inkml:trace contextRef="#ctx0" brushRef="#br0" timeOffset="37722.2507">27652 9153 389,'15'-13'561,"-1"1"-116,10-7 183,-14 10-396,-2 3-34,-8 6 6,14-5 21,-14 5-44,0 0 69,13 8-80,-13-8 29,7 17-90,-7-3 7,0 7 56,0 4-10,-2 5-3,-1 4-39,-7 39 81,5-33-115,-3-1-52,2 2 31,0-8-54,2 2 38,-1-2-43,0-1 34,-2-3-43,3-3 1,1 0-7,-1-3-33,2-3-51,0-1-10,0-1-114,0-3-13,1 1-132,0-6 10,-2 0-61,3-10-140,3 11-278,-3-11-370</inkml:trace>
  <inkml:trace contextRef="#ctx0" brushRef="#br0" timeOffset="38712.2523">28029 9456 167,'14'-13'546,"-5"2"-187,-1 2 10,4-12 193,-7 13-334,-5 8 33,4-14-80,-4 14 19,0-12-80,0 12 31,-5-8-77,5 8 45,-9-4-70,9 4 58,-14 0-35,14 0 67,-24 9-75,13-1 44,-6 1-59,2 3 52,-1 3-59,-1 0 45,1 1-70,-1 4 43,0-1-60,2 2 51,3-6-64,1 5 54,2-4-55,-1 1 50,0 1-58,4-2 59,1-3-61,-3 15 35,4-15 14,4-4-55,0-9 60,0 18-58,0-18 59,10 14-59,-10-14 65,10 6-60,-10-6 50,14 0-54,-14 0 56,21-6-61,-9-1 57,0-1-66,16-18-22,-15 9 58,3-3-56,-2-1 59,1 1-50,-3 1 60,-1 1-48,1 2 58,-3-1-45,-2 4 60,3 2-43,-4 1 47,0 1-59,-1 1 55,-5 8-52,7-4 63,-7 4-56,0 0 54,9 7-48,-9-7 48,2 14-61,1-4 60,0 1-64,-2 2 58,3-1-61,0 4 59,-2-2-59,2 2 59,0-1-58,1-2 53,1 14-23,-2-17-29,-2-1 54,2 1-53,-4-10 59,6 15-52,-6-15 76,4 11-48,-4-11 49,0 0-68,0 0 39,16-3-36,-16 3 45,12-15-59,-4 5 45,7-16-24,-7 14-32,0 0 54,0 1-54,0 0 54,-1 3-55,-2 1 41,3 1-35,-8 6 49,11-8-47,-11 8 63,0 0-51,17 0 59,-17 0-62,10 5 54,-10-5-57,10 9 54,-10-9-57,11 11 54,-4-5-55,-7-6 54,11 12-53,-11-12 54,11 10-60,-11-10 59,13 10-56,-13-10 56,15 5-63,-15-5 52,18 2-69,3-6-13,-8 1 37,1-2-59,0-1 57,0 0-41,0 0 58,0 1-53,-4 1 64,0 2-57,-2-2 63,-8 4-54,13-3 58,-13 3-45,12 2 56,-12-2-57,13 5 17,-13-5 44,0 0-63,11 5 63,-11-5-57,0 0 59,10 2-58,-10-2 57,0 0-49,0 0 53,15-2-60,-15 2 58,11-5-68,-4 1 57,0-2-63,1 1 50,1-2-59,-3 0 64,2 2-56,-8 5 45,11-10-38,-11 10 55,12-5-58,-12 5 65,8-5-64,-8 5 62,0 0-57,13-4 60,-13 4-60,0 0 63,15 0-16,-15 0-39,0 0 51,17 2-57,-17-2 61,12 3-63,-12-3 60,13 3-60,-13-3 63,14 4-62,-14-4 58,13 5-55,-13-5 71,13 7-69,-5-2 56,5 6-35,-6-5-26,0-1 62,-2 2-60,1-1 59,-6-6-60,11 12 57,-11-12-55,9 9 62,-9-9-51,8 7 54,-8-7-66,0 0 62,15 4-80,-15-4 45,12-2-27,-12 2-46,12-5-61,-12 5-67,17-7-66,-7 2-47,1 3-23,2-5-12,2 2-382,-1-2-239</inkml:trace>
  <inkml:trace contextRef="#ctx0" brushRef="#br0" timeOffset="39376.2541">29449 9445 204,'21'-7'402,"-4"2"-136,-1 0 32,-3 0-95,-2 0 67,-11 5-77,15-8 294,-15 8-221,0 0-59,0 0 41,-16 6-81,5 1 43,-1 2-76,1 1 36,-4 3-55,2 1 35,0 1-76,2 1 39,2-1-75,-1 2 48,4-3-71,0 1 49,3-2-64,0-1 52,2 0-55,1 0 49,2-3-59,1 1 55,2-3-60,-5-7 54,13 12-58,-13-12 51,16 5-61,-16-5 58,18-4-63,-7-1 46,11-8-67,-13 4-4,1-1 75,-3-2-60,3 2 64,-2-2-56,-2 1 58,1 1-40,-1 0 75,-1 3-52,-5 7 53,9-13-61,-9 13 42,6-9-63,-6 9 65,3-4-27,6-4-34,-9 8 57,0 0-58,0 0 60,11-2-58,-11 2 59,0 0-43,13 0 41,-13 0-54,0 0 60,17-1-62,-17 1 53,17-4-56,-8 0 54,0 0-55,3 1 56,1-2-57,1 0 50,1 1-53,-1-1 56,2 1-54,-3 2 57,2-1-62,-2 3 48,2 0-43,-2 0 58,3 3-56,-2 2 59,1-1-46,7 13 69,-11-6-4,-5 0-38,0 4 57,-5 0-55,-1 2 38,-3-2-47,-2 2 34,-1 0-48,-4 0 45,1-1-51,-1 1 48,-3-3-66,0 0 29,1 0-86,-14 3-137,11-8 110,4-3-68,-2-3 31,2-2-30,11-1-41,-23-2-15,10-3 2,0-3-11,-1-4-4,-1-3 7,-1-6 34,0-1 11,-3-6 50,-1-1 68,-17-23 256,18 30-77,1 3 71,-3 1-72,-1 4 76,2 3-24,-4 5 101,-1 2-23,-1 3 76,-2 5-19,-2 3-16,1 4-64,1 2 3,8 2-56,-3 2 0,5 1-50,5-2 5,5 1-41,2 0 12,4-3-38,4 1 17,5 1-34,3-1-2,5 0-78,3-3-14,7-2-120,3 0-24,3-1-67,-1-3-98,3-2-95,34-4-1060,-30-3 13</inkml:trace>
  <inkml:trace contextRef="#ctx0" brushRef="#br0" timeOffset="40283.27">30229 9569 486,'9'-3'485,"-9"3"-52,15-5-38,-15 5-11,8-4-14,-8 4-2,0 0-4,6-10-72,-6 10 22,0 0-126,5-8 33,-5 8-88,0 0-9,6-7-49,-6 7 20,0 0-59,0 0 35,0 0-54,13 0 34,-13 0-43,7 7 33,-7-7-45,7 8 39,0 0-48,-1 6 30,-6-14 11,6 14-42,-6-14 37,5 15-40,-5-15 40,4 12-26,-4-12 22,4 12-41,-4-12 44,1 12-41,-1-12 42,0 0-37,5 10 42,-5-10-42,0 0 21,0 0 15,12-3-40,-12 3 36,9-11-34,-4 3 39,3-2-45,0-2 43,1 2-43,0-2 40,-2 2-41,1 1 37,-2 0-41,1 3 34,-7 6-42,11-9 47,-11 9-42,9-5 36,-9 5-25,0 0 38,10 5-41,-10-5 48,6 9-31,-6-9 24,4 14-58,-4-14 38,4 13-63,-4-13 35,4 12-70,-4-12 38,11 17-155,-11-17 119,13 7-13,-13-7-11,16 3-10,-16-3 18,22-3 35,-12 1-10,2-1 32,1-4-10,0 1 27,-1-2-3,2-2 24,-2 0-12,-2-2 36,10-5 60,-14 10-15,1 0-16,-7 7-1,7-5 14,-7 5 10,0 0 10,-5 7 5,2 3-3,-3-3 2,0 5 22,0 0 5,1 0-16,-2 1-12,4-1-63,-1-2 58,2 3-57,0-4 45,2-9-56,-1 19 47,1-19-59,3 14 40,-3-14-70,11 8 33,-11-8-33,19 4-23,-8-6-26,3 0-17,2-1-18,3-5-20,22-16-108,-18 6 132,3-5-38,2-3 4,-2-4-45,2-5 46,4-4 11,0-1 54,-6 7 73,-3 2 85,-1 4 55,-6 5 49,-3 4-9,-3 5-38,0 0-32,1 4 128,-11 9-73,0 0-38,0 12 58,-5 1-69,-4 8 39,-3 5-55,-4 11 27,-1-1-22,-1 3-18,0 0-11,3-2-60,1 1 51,1-2-59,2-7 53,2-1-69,4-5 24,-1 1-86,-2-3 17,5-4-98,-1-1 22,1-2-36,2-3-24,1-11-20,-3 17-23,3-17-27,0 0-15,0 0 29,0 0 9,0 0 43,0 0-44,-1-14 251,1 14 134,4-19 46,-1 10 61,-1-2-28,3 2 17,3-1-3,1 0-7,1-2-14,5 2-15,1-1-14,6 1-27,3-1-25,4-1-21,42-8 37,-33 10-88,-4 3-12,2 3-27,-2-1-39,-6 3-66,-4 2-38,-2 1-66,-3 1-28,-2 2-64,-6 2-26,-4-1-48,-7-5-490,-7 17-404</inkml:trace>
  <inkml:trace contextRef="#ctx0" brushRef="#br0" timeOffset="40403.2514">27660 10323 134,'-109'14'354,"54"-8"-360,0-1-147,-2 1 40</inkml:trace>
  <inkml:trace contextRef="#ctx0" brushRef="#br0" timeOffset="40641.2439">27133 10369 399,'-38'0'221,"-1"0"-32,1 0-29,2-2 7,0-1 9,3 1-42,-24-5 263,30 3-165,4-1-80,1 2 59,6 0-46,-2-1 64,5 1-79,3 1 17,0-1-89,10 3 32,0 0-74,0 0 46,20-10-56,7 6 61,11 1-46,19-1 71,16 2-49,13-1 75,15 1-69,9-1 65,32 0-69,10 1-2,6 1 50,8 1-76,3 0 54,2 1-66,-1 3 55,1-3-62,-7 3 42,-9-1-32,126 3 62,-177-5-34,-7 2-34,-10-2 21,-9 0-54,-18-1 34,-6 0-74,-12-1 34,-7 0-104,-8-2 2,-8-1-128,-5-2-18,-8 1-59,-6 5-65,-6-17-59,-46-14-1898</inkml:trace>
  <inkml:trace contextRef="#ctx0" brushRef="#br0" timeOffset="41052.2609">26541 8863 532,'0'0'390,"0"0"-73,2 17-48,0-1-27,2 8-10,-2 12 1,0 11-61,0 10 4,2 18 31,-4 5-30,0 5-32,1 2-27,1-2-72,0-2 43,-2-3-62,4-7-7,0-5 48,-3-12-62,4-5 51,-3-3-67,2-4 43,-1-8-47,-1-4 58,-2-6-63,2-4 52,0-2-54,-2-3 66,-2-3-63,-5 1-163,7-15 46,-12 1-77,4-7-13,-1-7 6,-3-9 18,-1-11-32,0-8-46,-3-17-320,5-10-112</inkml:trace>
  <inkml:trace contextRef="#ctx0" brushRef="#br0" timeOffset="41540.2498">26440 9268 102,'-2'-50'532,"0"1"-95,0 4-49,0 7-40,2 3-33,0 1-3,0 5-50,0 2-92,0 3 19,4-1-94,2 3 32,1 1-78,7-4 39,3 6-71,8-4 46,7 3-60,6 1 48,5 1-61,13 0 52,7 1-58,7 2 58,9-2-53,13 0 50,24 0-53,8-2 58,6 3-51,12-1 49,6 1-54,178-15 39,-153 15 14,9 2-62,4 1 55,0 0-56,1 2 55,0-2-3,2 1-8,-6-1-3,-2 2-1,-10-1 4,-4-2-3,-7 1 12,-7 2 4,-9-3 3,121-15 35,-146 13-41,-24 2 0,-6-2-7,-5 0 4,-6-1-2,-7 2 3,-4-1-10,-5-2 1,-14 4-7,-3-2-2,-4 3 6,-3 1-8,-9 3-8,-1 1-1,12-4-11,-21 8 2,-1 2 1,-4 1-9,1 1 11,-1 1-4,2 5 5,-3-1-2,0 2-1,2 5-2,-5 3 6,0 4 6,-5 2 0,0 4-3,-3 4 2,-6 58 41,-1-36 9,-5 14-1,0 3 3,-2 2 12,0 1-7,0 3-3,2-2 22,1 3-42,3-1 47,2 0-16,1-1-3,2-4 1,1 0-5,3-12-6,3 51 48,-1-57-44,2-2-8,-1-2-8,0-4 6,2-2 4,1-1-8,2-5 7,-3-5-14,0-4 4,0-1-7,-3-6 17,0 0 13,-1-2 3,-3-3 20,-7 13 82,-7-11-111,-10-1 7,-16 5-22,-14-3 3,-14 3-42,-9-3-80,-11-2-96,-28 2-241,-11-2-230,-12-7-966,-6 1-1261</inkml:trace>
  <inkml:trace contextRef="#ctx0" brushRef="#br0" timeOffset="69314.8538">20290 13805 294,'0'0'569,"-2"-11"-185,2 11-35,0 0-126,-3-12 13,3 12-99,0 0 26,0 0-51,0 0 43,-13 2-53,5 8 136,8-10-115,-8 14-19,8-14-24,-7 14-16,7-14-11,-5 15-8,5-15-9,-3 17-3,3-17-4,0 12-2,0-12 6,3 13 5,-3-13-1,6 9-1,-6-9 37,17 0-45,-8-5-6,1-2-55,0-3 61,-1 0-36,0-1 76,-2 0-40,-1-1 63,-2 2-38,-1-1 32,-2 1-62,-1 10 43,-2-20-61,-1 11 52,-9-7-35,5 8-41,0 3 35,-2 2-95,9 3-9,-19 0-130,8 2-27,0 3-128,1 5-100,0 5-416,-1 2-450</inkml:trace>
  <inkml:trace contextRef="#ctx0" brushRef="#br0" timeOffset="69788.8392">20285 16095 298,'0'0'586,"0"0"-99,-13-3-98,13 3-35,0 0-75,-14-1-36,14 1-40,-9 5 0,9-5-23,-11 10 10,3-1-30,2 3 12,0-1-25,0 4-21,-3 14 69,5-13-119,2 1-9,1-2-8,1-1-17,1-2-6,2 1-7,2-2-1,0-3-11,1-1 4,-6-7-4,17 5-10,-7-7-11,1-5-27,3-1-49,-4-5 30,-1-3 18,0-1-6,-3 0 13,-3 1 6,-2-1 3,-3 2 5,-1 1 2,-3 1 2,-2 1-4,1 3-1,-4 1-7,1 3-47,10 5-72,-18-4-76,1 9-568,9 1-172,8-6-538</inkml:trace>
  <inkml:trace contextRef="#ctx0" brushRef="#br0" timeOffset="70275.839">24084 14224 409,'5'-15'401,"-2"4"-86,-1 0-23,2-5-79,0 4-5,-2-2-60,1-1 41,0 3 6,-2-1 8,1-9 139,-2 22-189,2-18-12,-2 18-22,-2-15-26,2 15-31,-1-12 1,1 12-11,0 0-8,-9-5-4,9 5 1,-10 2-17,10-2 5,-14 9-17,8-3 7,-4 5 7,10-11-21,-8 10 12,8-10-14,-4 8 13,4-8-7,0 0 7,0 0-10,10 5 3,-10-5-23,18-12-7,-3-1-33,1-2 3,2-4 13,-1-2 17,-1 1 30,-2-1 46,-2 4-39,-6 1 69,-1 3-74,-4 0 48,-1 13-64,-2-21 50,-2 14-64,-5 2 55,-1 0-81,-3 5 22,-2 2-72,-3 7-74,-8 6-89,-28 36-532,26-19-39,-4 12-368</inkml:trace>
  <inkml:trace contextRef="#ctx0" brushRef="#br0" timeOffset="70610.8418">23889 16006 507,'0'0'560,"3"9"-124,-3-9-112,0 12-41,0-12-53,0 17-14,0-17-39,-1 20 46,-1-7 4,1 0-18,0 2 0,0 2 2,-3 20 127,4-19-197,0 1-29,1 1-9,2-1-31,0-2-9,1 1-7,1-2-14,3 0-14,-1-2 4,2-1-14,0-5 10,4 0-15,-3-5 8,4-2-14,12-9-3,-8-3-4,-4-3-5,0-2-9,-1-6-27,-5 2-3,-1-1 5,-5 4 12,0 0-8,-4 3-24,-4 1-55,-4 6-63,-4 4-92,-5 3-158,-13 7-179,-8 5-344,-16 6-532</inkml:trace>
  <inkml:trace contextRef="#ctx0" brushRef="#br0" timeOffset="71955.8413">20273 13837 186,'0'0'326,"0"0"-89,0 0-60,7-8-35,1 4-29,6 0-27,2-3-14,8 1-3,6-2 1,4-1 5,9-1 0,3 1 3,4-1 0,5 2 2,10-1-13,2 1-7,3 1-14,78-2 24,-67 4-44,2 5-8,2-2 0,5 2-1,3-3 8,4 1 10,2-1 17,1 1-16,3-1 49,1-1-9,-1-1 7,3 0 1,18-4 2,-1 0-4,102-9 69,-121 10-77,-3-1-23,-1 1 9,-4-1-24,-6 1 8,-5 1-22,-3-2 1,-6 1-6,-5 1-4,-4 0 14,-10-1-21,-4 1 15,-4 0-21,0 0 17,-4-1-18,-7 3 15,-4-2-17,-1 3 15,-5-1-11,-2 0 8,-2 1-17,0-1 14,-1 2-14,-4-2 16,-1 3-16,-1-3 16,-1 2-17,0 1 17,-5-1-16,12-4 14,-23 7 1,18-2-18,-18 2 20,13-3-7,-13 3 5,11-2-16,-11 2 16,0 0-18,14-4 16,-14 4-17,0 0 18,10-3-14,-10 3 12,0 0-15,13-2 11,-13 2 9,0 0-17,0 0 17,0 0-16,0 0 16,11-3-16,-11 3 17,0 0-14,0 0 11,0 0-14,13 0 16,-13 0-28,0 0 32,15-2-20,-15 2 19,14-1-22,-14 1 20,16-2-17,-16 2 17,13-1-18,-13 1 15,0 0-18,18 0 13,-18 0 9,0 0 11,11-1-15,-11 1 17,0 0-25,0 0 20,0 0-13,0 0-16,0 0 12,-3 11-9,3-11 2,-6 13-15,1-1 20,-1 0 23,-3 12 50,0 4 23,-4 9-44,-2 9 65,0 11 1,-3 5-3,2 3 14,-14 76 150,17-69-227,0 1 33,1 1-6,-1 6 64,-1 3 12,0 0-44,-1 2 2,3-2-22,2 2-16,2 0-32,1-3 7,5-2-18,2-1 10,1-3-28,7 66 41,-2-76-30,-2-12-18,-1-1 9,1-4-7,-1-2-2,-2-4-17,0-7-29,-2-3-26,0 0-28,-2-6-60,-2 2-79,-4-4-88,0 0-157,-5-2-165,-3-4-499,-5-4-756</inkml:trace>
  <inkml:trace contextRef="#ctx0" brushRef="#br0" timeOffset="73178.844">20453 13721 303,'-3'16'312,"3"-1"-57,-1 9-13,-2 8-86,-1 11 2,0 11 1,-1 13 34,0 7-31,-1 3-19,-6 99 124,6-84-137,-1 2-28,-2 17 15,1-18-26,0 1 13,-1-2-2,-1 0 6,-1 0-35,-1-3 6,1-4-19,-1-3-9,2-3-15,0-6 6,1-4 24,2-1 14,0-6-18,0-10-7,2-5-14,1 0 2,0-6-20,0-7 9,3-3-17,-2-5 8,2-1-15,-1-7 10,-1 1-12,1-2 10,0-2-11,1-2 10,-3 9 5,2-14-12,2-8 8,-5 16-12,5-16 5,-5 10-5,5-10-16,-8 9 39,8-9 10,0 0-3,0 0 6,-11 5 1,11-5 3,0 0-3,0 0-2,-7 1 17,-6 0-39,13-1-2,0 0 0,0 0 4,0 0 1,-14 0-10,14 0-3,0 0 2,0 0-4,-12-1 3,12 1-4,0 0-1,0 0 0,0 0 0,-11-2-5,11 2-1,0 0-3,0 0 0,0 0 3,0 0-1,0 0-3,2 9 10,-2-9-6,8 9 3,-8-9 2,10 15-1,-2-6-1,-1 2 0,3 2 2,13 17-9,-5-13-9,-1 4-23,3-3-5,7 5 9,4-1 8,4 0 0,6 0 7,2-4 8,11 3 1,5-2-6,5-5-7,4 0 3,3-5 3,1-3 2,5-3 6,7-6 0,2-1 1,5-4-2,4-1 0,1-4 4,23-3 4,0-1 0,0-1 2,1 2 2,-1 0 2,-22 3-6,2 2-6,0 2 7,-4-1-8,88-6 11,-97 10 2,-5 0-11,-1 3 8,-7 0-3,-11 1 8,-2 0 3,-3 0 15,-3 1 7,-2-1 11,-4 2 9,-6 0 4,-3-1-2,-2 1-4,-8 0 11,26-2 38,-32 2-22,-2 0 15,-3 0 11,1 0 1,-3 0-11,-3 0 4,0 0 3,-13 0 2,23 0 2,-23 0 10,16 0 4,-16 0 7,15-2-2,-15 2 3,17 0 117,-17 0-134,0 0-13,15 0-11,-15 0-17,0 0-9,0 0-12,14 0-4,-14 0-14,0 0-3,0 0-7,13 0-20,-13 0-43,0 0-50,0 0-86,0 0-132,0 0-250,12 0-256,-12 0-684,0 0-1132</inkml:trace>
  <inkml:trace contextRef="#ctx0" brushRef="#br0" timeOffset="132588.1116">14462 16716 2,'0'0'-1</inkml:trace>
  <inkml:trace contextRef="#ctx0" brushRef="#br0" timeOffset="133037.1139">13272 16370 222,'-11'-2'326,"11"2"-51,0 0-43,-9-5-23,9 5-28,0 0-27,-7-10-5,2-6 133,5 16-156,-2-21-36,2 7 17,0-2-25,2-4 8,-2-4-26,1 2 7,3-4-31,-2 2 11,3-1-35,-2 2-9,1 1-74,0-1-20,0 2-93,1 1-62,1-1-110,0 1-225,-4 4-91</inkml:trace>
  <inkml:trace contextRef="#ctx0" brushRef="#br0" timeOffset="133572.1267">13371 15502 246,'0'0'296,"0"0"-42,0 0-57,0 0 14,-5-7-54,5 7 14,0 0-45,5-17 26,-2 9-23,1-4-24,3-1-20,1-3-15,2-4-10,3-3-12,2 0-17,1 0-44,1-1-57,0 1-44,21-20-272,-18 23 106,1 0-184,-6 1 54</inkml:trace>
  <inkml:trace contextRef="#ctx0" brushRef="#br0" timeOffset="134111.1116">14186 14791 637,'6'-8'402,"-6"8"-38,0 0-19,0 0-43,0 0-16,-5-11-19,5 11-14,0 0-15,0 0-31,0 0-40,2-14-40,-2 14-17,7-11-28,2 0-15,1 0-79,9-6 27,13-7-45,1-2 63,17-6-64,3-3 22,6 2-94,1-1-108,1-1-127,1 5-129,-2 1-385,-4 2-396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6:05.8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6777 10989 175,'0'0'841,"0"0"-583,0 0-20,10 3-99,-10-3 21,0 0-91,0 0 51,0 0-59,0 0 112,9 4-9,-9-4 98,0 0-37,7-7 48,-7 7-88,14-17 11,15-20 5,-5 5-122,11-11-22,5-3 25,3-4-66,6-1-7,1-2-37,0 0-39,1 2-33,-3 5-44,0 3-54,-4 6-94,1 7-11,-10 8-45,1 7-56,20-1-1094</inkml:trace>
  <inkml:trace contextRef="#ctx0" brushRef="#br0" timeOffset="485.0035">11830 10751 132,'0'0'371,"0"0"-56,9 4-65,-9-4-2,0 0 249,10 2-202,-10-2-14,0 0-18,10-8-59,-2 1-20,2-8-11,8-7-23,6-7 30,11-14-74,6-5 33,5-6-83,15-13 28,0 2-69,1-1-14,43-35-62,-53 55-46,-5 7-52,-6 9-168,-9 9-43,-8 11-42,-10 6-382,-14 4-319</inkml:trace>
  <inkml:trace contextRef="#ctx0" brushRef="#br0" timeOffset="1333.9982">6942 18522 261,'0'0'233,"-5"8"-9,5-8-87,-5 10 37,5-10-60,-5 11 2,5-11-7,-7 14 7,4-5 10,-1 0-5,0-1 5,-2 0-8,3 1-11,-1-1-18,0 0-15,0 3-7,4-11-15,-6 13-11,6-13-7,-5 12-11,5-12-9,0 0-3,-4 13 2,4-13 25,0 0 8,15 5 10,-3-7-5,6-5-1,11-7-12,57-40 32,-30 18-53,5-3-4,3-3-56,14-10-54,4 1-105,-1 3-75,-13 10-441,1 2-223</inkml:trace>
  <inkml:trace contextRef="#ctx0" brushRef="#br0" timeOffset="1965.014">12121 18688 253,'0'0'333,"-2"16"-25,2-16 0,-4 9-23,4-9-4,-3 11 4,3-11 13,-3 17-1,3-17-7,-3 11 21,3-11-33,-2 10 25,2-10-36,-2 5 178,0 6-279,2-11-26,0 0-37,0 0-18,0 0-17,0 0-39,14-1 25,-2-11-14,11-14-24,2-10-25,12-11-24,5-4-13,6-3-23,13-14-12,83-80-233,-68 75-76,7-4-193,-2 4-585,1 3-781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07:51.8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11491 6748 276,'0'0'331,"0"0"-84,0 0 151,0 0-239,4-10-8,-4 10 12,4-8-6,-4 8-1,9-12 0,-3 5-7,4-4-19,1 0-33,2-3-12,5-6-15,3 1-9,4-7-9,6-1-11,-1-3-54,10-6 62,0 0-69,4-2 53,1 1-56,1-2 49,1 3-56,-1-3 37,0 5-29,-1-2-40,0 2-38,-2 3-38,-7 6-27,-1 1-25,0 2-58,32-15-529,-36 21 172</inkml:trace>
  <inkml:trace contextRef="#ctx0" brushRef="#br0" timeOffset="380.9982">15489 5951 890,'0'0'536,"10"10"-125,-10-10-82,8 6-70,-8-6-67,0 0-49,15 3-35,-15-3-23,18-7-21,-5-3-13,3-3-12,7-5-9,4-6-3,4-3-2,45-48 8,-36 34-27,2-2-57,-1 2 44,0-1-55,0 1 20,-2 2-14,-1 1-15,-8 9-32,1 0-39,-1 2-18,-2 3-29,0 2-71,-6 6-33,0 1-266,-6 4-73</inkml:trace>
  <inkml:trace contextRef="#ctx0" brushRef="#br0" timeOffset="936.6226">21795 6307 471,'0'0'565,"0"0"-190,0 0-21,2 11-126,-2-11 17,0 0-108,0 0 19,0 0-82,0 0 39,15-1-78,-6-4-1,5-5-8,8-4 0,10-5-5,3-4-1,13-6 75,2-2-55,4-3 79,2-2 11,-2-1 5,1 3-4,-5 0 5,3 1-3,45-28 47,-59 39-122,-4 1 42,-3 1-61,0 3 46,-10 4-68,-4 3 49,0 1-59,-5 3 42,-1-2-56,-2 3 53,-1 1-64,-1-1 58,-8 5-62,14-7 54,-5 4-82,-9 3-35,0 0 16,0 0-51,0 0-71,0 0-58,0 0-85,0 0-78,0 0-111,-3 12-250,3-12-291</inkml:trace>
  <inkml:trace contextRef="#ctx0" brushRef="#br0" timeOffset="2687.402">12096 15954 307,'10'7'396,"-10"-7"-114,0 0-94,9 5-11,-9-5-70,14 3 11,-14-3-49,15-3 39,-15 3-25,34-10 123,-14 2-70,-3-3-3,8-4 25,4-4-18,3-3 17,1-4-24,1-1 7,9-6-25,-2-4-8,0 4-32,1-1 2,-2 1-27,-8 6 4,1 1-27,28-20 14,-38 30-26,-1-1-4,-6 6-6,0 0-10,-5 1-11,3 3-14,-6-2-19,1 4-23,-1-1-39,-8 6-22,13-9-78,-13 9-31,8-6-20,-8 6-71,10-4-1217</inkml:trace>
  <inkml:trace contextRef="#ctx0" brushRef="#br0" timeOffset="6261.4008">23427 14979 260,'0'0'242,"0"0"-34,0 0-60,0 0-9,6-8 3,-6 8 15,0 0 5,0 0 22,9 8 155,-9-8-171,9 9-2,-9-9-19,12 12-4,-6-4-9,3 0 9,1-2-12,0 3-64,2-2 63,0-1-44,4-3 57,0 0-66,4-4 57,3-4-70,9-6 48,8-7-69,10-13 52,3-6-55,2-6 53,5-3-38,13-12 63,1-2-53,-2 4-12,-13 10-20,-2 2-1,-3 2-12,-4 6 51,-3 3-76,-13 8 35,21-13-116,-33 23-37,-5 3 19,-1 3-94,-3 1 31,-2 2-104,-1 1 28,-1 2-90,-9 3-46,14-3-462,-14 3-382</inkml:trace>
  <inkml:trace contextRef="#ctx0" brushRef="#br0" timeOffset="8612.4072">17846 15216 172,'0'0'311,"0"0"-87,3 11-40,-3-11-48,6 16-30,-1-7-21,3 4-19,-1-2-19,1 3-12,2-4 7,4 2-25,-1-1 17,2-1-24,-1-2 11,2-2-13,18 4 47,-13-9 22,-1-1 8,5-4 4,4-3 5,2-3-47,6-8 55,2-3-1,5-10 2,4-4-1,-1-6 0,2 2-2,-2-2-17,0 0-18,-2 1-11,39-31 22,-52 48-79,-3-1-61,-7 6-78,-4 7-63,0 0-42,-3 4-64,-4 4-271,1-1-96</inkml:trace>
  <inkml:trace contextRef="#ctx0" brushRef="#br0" timeOffset="10374.4036">11978 15855 326,'0'0'249,"0"0"-82,0 0-19,0 0-43,0 0 7,0 0-22,3-3 94,-3 3-78,6-7-28,-6 7 35,0 0-36,0 0-4,0 0-8,0 0-11,0 0-10,6-7-5,-6 7-8,0 0-17,0 0 2,0 0 7,0 0 5,18 7 31,-18-7-18,10 14 3,-2-7-4,2 3-9,-4 0-2,3 0-5,2 0-5,-2 1-2,2 0-3,0-2 0,1 2-1,-1-2 0,3 3-3,-3-5-1,5 1 2,-3 0 0,0-2-1,1-3 2,1 1 1,1-3 7,3-4 3,-2 1 1,4-5 6,2-3 19,3-4-5,5-5 20,-1-4-15,4-5 21,4-6-19,38-45 100,-37 38-50,1-1-1,-2 0-3,0 3-14,1 2-10,-10 6-67,0 5 51,-5 1-59,-1 5 52,-5 3-63,-2 3 51,-2-1-61,-3 7 60,0-1-60,9-7 20,-14 11-8,2-1-85,-8 6-1,11-11-63,-11 11-112,8-5-45,-8 5-81,0 0-357,10-5-267</inkml:trace>
  <inkml:trace contextRef="#ctx0" brushRef="#br0" timeOffset="17586.7719">25248 15980 542,'0'0'630,"-5"-6"-136,5 6-47,-10-5-60,10 5-30,-6-7-21,6 7-18,0 0-31,-9-8-48,9 8-40,0 0-42,-10-4-39,10 4-28,0 0 28,-6 11-73,6-11-58,0 22 46,2-4 5,0 8-1,1 5-8,4 2-7,-1 9-12,1-1 8,0 1-12,2-2 7,0-5-11,-1-4 11,3-4-15,10 18 14,-9-28 2,1-3-4,1-1 3,-3-6-3,0-4-13,-11-3 15,22-3-16,-13-6 14,1-3-13,-3-7-13,-1-3 2,-6-5-17,2 0 22,-4-7-54,-3-30 13,1 31 30,-2 4-34,-2 0-16,3 8-14,0 1-33,2 2-43,-2 4-110,2 3-63,3 11-65,-4-15-9,4 15-24,0 0-365,0 0-321</inkml:trace>
  <inkml:trace contextRef="#ctx0" brushRef="#br0" timeOffset="18454.056">25701 15891 75,'-4'-15'586,"1"1"-127,0 0-67,1 0-48,0-1-29,-4-13 198,3 15-290,1 3-34,1 0-14,-2-2-45,3 12-20,-4-15-37,4 15 1,0 0-32,0 0-23,0 0 7,0 0 12,-1 15-11,4 4 7,-1 11-12,2 6 17,1 10-23,-1 2 8,1 5-14,-1 1 8,3-2-7,-2 1 1,1-3 0,0-4-7,1-1-1,1-6 0,-2-5-4,-2-5-23,3-5-6,-1-2-32,8 13-98,-9-22 50,0-4-45,-5-9-47,9 10-27,-9-10-35,0 0 27,0 0-12,2-14 47,-7 4 20,0-3 76,-1-2 33,-3-2 75,-1 0 56,0 2 37,-15-15 164,12 17-143,-3 0 19,5 2 44,-3 1-6,1 0 3,4 3-28,-3-1-9,3 2-37,1 0-10,3 0-34,5 6-5,-12-10-23,12 10 10,-4-8-17,4 8 4,4-10-33,4 3-2,0-2-23,6 1 20,4-4-10,2-2 18,2-1-15,1 1 20,0-1-17,2 2 19,-3 0-13,-4 5 11,2-2-16,-2 3 1,11-5 6,-15 7 14,-3 3 2,-11 2 40,18 0 5,-18 0 18,14 10 9,-8-1 7,1 1 4,-2 4 1,-1 1-19,-2 2-8,0 0-11,3 1-12,-3 0-7,0 16 13,1-15-38,1-2-43,-2-2-46,3 0-64,-5-2-49,3-2-24,1-2-8,-4-9-22,6 12-62,-6-12-46,0 0 15,7-9-1,-5-3 57,-4-1 30,0-8 50,-1-4 62,1-6 112,-2 0 87,-1-1 122,1 1 5,-3 2 58,2 0-4,1 5 27,-3 2-61,3 2-23,-2 3-53,1 3-8,2 0-41,1 1-20,-4-4-155,6 17-43,-3-9-112,3 9-90,0 0-374,0 0-218</inkml:trace>
  <inkml:trace contextRef="#ctx0" brushRef="#br0" timeOffset="18777.0507">26040 16291 67,'5'9'590,"-5"-9"-169,7 12-75,-7-12-55,11 18 205,-11-18-316,9 10-13,-9-10-24,6 7-25,-6-7-20,11 4-13,-11-4-20,12-2-12,-12 2-26,13-8 12,-5 1-26,0-3 9,-1-3-31,-1-3 4,6-27-83,-7 19 18,-3 1 18,0-3 19,-2 1 6,0 0 40,0 1 12,-4 3 38,2 2 1,-1 2 33,1 2-18,-6 1 8,6 3-30,-2 3 5,4 8-32,-9-13 13,9 13-25,0 0 12,-16 2-21,16-2 12,-9 13-15,5-3 13,0 2-45,2 2-17,0 1-52,1 2-28,1-2-65,3 1 5,-1-1-75,2 0-9,7 8-411,-5-15 117,2-3-76</inkml:trace>
  <inkml:trace contextRef="#ctx0" brushRef="#br0" timeOffset="18958.0533">26252 16088 89,'8'-8'645,"6"-5"174,-14 13-539,9-8-5,-9 8-1,0 0 15,11-1 13,-11 1-8,7 7-19,-2 3-43,-3 2-43,2 3-32,-1 2-34,1 3-36,0 3-9,-1-3-17,1 3-5,3-2-20,-4 1-15,1-1-41,0-4-57,0 4-46,-1-6-61,1 0-42,2-1-18,-2-4-7,2-4-25,-6-6-37,7 6-15,-7-6 19,0 0-53,6-30-906</inkml:trace>
  <inkml:trace contextRef="#ctx0" brushRef="#br0" timeOffset="19031.0513">26335 15997 471,'-5'-31'685,"-2"1"-170,3 7-93,0 3-106,1 4-55,-3-13 64,1 20-278,5 9-54,-2-12-122,2 12-108,0 0-141,0 0-351,2-9-232</inkml:trace>
  <inkml:trace contextRef="#ctx0" brushRef="#br0" timeOffset="19470.0648">26474 15591 335,'4'-8'643,"-4"8"-151,3-14-131,-3 14-30,0 0-47,5 13 265,-3-1-319,-2 7-47,2 5-26,0 8-39,0 4-16,1 5-28,3 3-22,-2 0-55,1 2-25,0-3-40,0 0-7,3-2-19,-3-7 5,-1 0-10,2 24-151,-2-33 87,0-4-37,-2-2-28,0-2 3,0-5 8,-2-12-39,-2 21 15,2-21 5,-4 10 96,4-10 55,-8 6 101,8-6 30,0 0 52,-13 0 57,13 0 35,0 0 22,-11-5 8,11 5-28,-9-5-43,9 5-6,0 0-30,0-13 2,0 13-31,5-14 8,0 5-35,3-1 8,1-3-24,1 1 8,3-2-20,14-10 61,-16 15-33,3 0-26,-3 2 16,2 0-19,-2 4-5,-11 3 24,21-1-10,-12 3 48,2 2 7,2 3 49,-4 4 4,0 1-22,5 3-14,-3 1-30,12 25 44,-10-23-79,1 3-12,1-3-6,1-1-14,-3-1 11,3-3-32,0-2-34,0-1-54,-3-3-75,3-4-52,-3-1-64,-1-4-54,1 0-95,0-3 90,-3-3-117,-4-6-250,1-5-222</inkml:trace>
  <inkml:trace contextRef="#ctx0" brushRef="#br0" timeOffset="20430.0567">25447 5648 227,'7'-9'506,"-7"9"-56,0 0-150,7-10 16,-7 10-117,0 0 23,6-8-94,-6 8 32,0 0-75,0 0 38,4-1 70,-4 1-113,9 6 52,-9-6-69,0 22 44,1-7-18,0 6-13,-1 6-13,0 5-11,-1 4-60,0 1 66,-3 9-70,0-3 47,-1 1-55,1-1-10,-5 32-107,2-40 17,3-2-28,2-1-47,-1-6-36,-2-2-25,1-3-45,2-3-78,0-4-191,-4-3-86</inkml:trace>
  <inkml:trace contextRef="#ctx0" brushRef="#br0" timeOffset="21653.6945">25368 6162 683,'-3'-8'534,"3"8"-53,-6-15-141,2 4 192,4 11-321,-3-10-96,3 10 29,0 0-84,-2-12 41,2 12-75,0 0 45,0-12-63,0 12 46,7-8-59,-7 8 53,14-11-62,-6 3 55,3-1-58,19-10 83,-12 8-45,0-1 6,-2-1-9,2-1-2,1-3-3,0 0 1,-1-3-2,-2 0-5,2-1 19,-3 1 11,-3 3 34,-1 1 43,-2 0-17,0 4 65,-2 2-52,-1 0 31,-1 1-99,1 3 35,-6 6-72,8-11 37,-8 11-52,0 0 55,0 0-62,9 6 58,-9-6-56,0 20 50,0-5-56,0 2 53,-1 3-58,0 28 34,1-24 27,0 3-61,0-1-7,0-1-27,1 1-25,1-1-14,1-1-29,1 0-7,-2-2 34,3-3-72,0-2 56,2-3-53,-1-1 70,2-4-61,9 1-161,-17-10 158,17-1 43,-7-4-22,1-3 74,0-1-24,0-1 98,-2-1-14,0 0 107,-1 1 37,0 2 29,-3 1 12,1 0 1,-6 7-67,7-12 36,-7 12-81,7-8 36,-7 8-69,0 0 50,0 0-68,0 0 57,0 0-66,-4 16 55,4-16-63,-4 18 55,2-9-67,2-9 3,-2 17 5,2-17 0,2 18 6,4-3 12,0-8-5,-6-7 2,14 9 0,-14-9 2,18 0 4,-5 0-6,-3-4 59,3-1-69,-2-4 55,3-3-63,-2-4 55,0 1-63,-3-3 60,-3-1-57,3-12 119,-9 16-10,0 2-84,0 1 56,-2 2-78,0 0 34,-3 1-90,1 2 39,-3 1-23,7 6-12,-11-9-15,11 9-9,-13-7-5,13 7-22,-9-5-25,9 5-16,0 0-3,-10-7 7,10 7 15,0 0 25,0 0 28,0 0 14,6-8 13,-6 8 5,10-7 19,-10 7 6,16-9 20,-16 9 11,16-6 19,-16 6 1,17-8 53,-17 8-22,0 0 14,19 4 21,-19-4 13,9 10-4,-4-1-14,-1-1-19,0 4-3,-1-3-60,1 2 53,1 1-55,1-1 59,-1 4-61,0-4 56,1-1-54,1 1 57,-1 0-65,4-3 57,-1-1-56,1-1 58,2-1-58,-1-4 51,3 1-59,-1-5 55,2-2-57,0-1 53,3-4-77,-3-1 44,1-4-14,10-15 7,-14 14 20,-1 5 13,-4-1-1,2 1-2,-2 2-7,-3 1-6,0-1-8,-4 9 6,5-11-13,-5 11 2,0 0-5,2-12 0,-2 12-2,0 0 1,0 0-7,0 0 2,0 0 4,0 0 4,0 0 4,-2 10-11,2-10 3,5 13 3,0-4-1,3-1 2,-1 2-51,3 1 64,2 0-55,1 0 63,1 2-57,-2-1 67,2-1-64,-4 2 58,-1-2-57,1-1 59,0 1-53,-5 0 56,1-1-52,-3-1 64,2 3-51,-5-12 4,0 19 4,0-19 6,-5 19-4,5-19 3,-7 22 17,7-22-9,-4 9-18,4-9-33,0 0-33,0 0-30,0 0-16,0 0 47,0-11-50,2 1 67,5-4 12,2 2 8,2-3 8,-2 1 9,2-1-3,9-7 22,-10 13 11,-2-1 7,-1 3 11,-1 0 5,2 2 1,-8 5 3,9-8-5,-9 8 2,8-5-8,-8 5-3,9-4-4,-9 4-1,0 0 1,12-5 7,-12 5 3,0 0 2,11-2 7,-11 2 5,16-5-2,-7 2-2,0-2-9,7-2-4,-1-4-7,1 0-2,1-1-1,-2-2-4,0-3-4,1 2 1,-5 1 5,12-12 101,-13 17-55,-2-2-8,0 4-15,-1-1-10,-7 8-9,9-11-2,-9 11-11,7-8-1,-7 8 0,0 0-2,0 0-1,0 0-9,13 1-24,-13-1-38,0 18-231,0-18 52,-4 20-69,0-6-71,-3 1-448,-5 2-376</inkml:trace>
  <inkml:trace contextRef="#ctx0" brushRef="#br0" timeOffset="21927.7005">25614 6525 662,'-27'7'888,"-14"6"265,25-9-785,1 0-25,3 1-127,3-2 4,9-3-101,-12 5 50,12-5-36,0 0 67,16 0-35,5-5 29,13-4 4,13-2-3,18-6-24,5-2-19,81-17 80,-75 17-137,4 1-5,-3 3 7,1-2 17,-1 3 19,-7 0-13,-7 2-13,-14 5-17,-4-2-15,-11 3-9,-5 1-21,-4 1 9,-3 1-4,-6-1-5,2 3-17,-5-2 4,-1 1-16,-3-1-5,2 1-48,-11 2-74,13-2-70,-13 2-102,0 0-147,0 0-127,0 0-195,-11 10-737,-4-5-1116</inkml:trace>
  <inkml:trace contextRef="#ctx0" brushRef="#br0" timeOffset="39901.9229">25865 9438 461,'0'0'646,"0"-12"-143,0 12-81,0 0-80,0 0-71,0-12-44,0 12 122,0 0-220,0 0-20,0 0-21,0 0-28,0 0-3,0 0 31,0 0 15,4 11-12,-2-1-13,0 3-2,4 4-3,-4 1-9,2 3-9,-1 2-8,1-1-6,-2 2-18,0-2 4,-1 1-10,1-2-13,0-3-40,-2 1-71,0-1-83,0 0-86,0 1-86,0-6-43,0 0-95,0-13-314,-4 17-346</inkml:trace>
  <inkml:trace contextRef="#ctx0" brushRef="#br0" timeOffset="40326.9268">25840 9390 230,'-6'-10'422,"3"0"-111,-3 2-63,0 2-50,-2-2-11,1 2-46,-1 0-6,-2 2-9,1 1-5,-2 1-12,-3 1-9,1 2-15,-1 2-14,-3 3 10,-2 1-2,2 3-10,-6 5-6,3 2-12,2 3-7,0 3 51,-1 6-68,-12 39 71,18-32-21,4 0-63,3-3 4,0-1 6,3 0-2,3-2 9,3 1 2,3-2-12,2 1 7,2-4-12,3-1 17,3 0-6,4-5 21,2-2 4,28 12 23,-19-20-44,-2-5-17,0-1 15,1-5-22,6-3 18,-1-3-1,6-5-1,-2-5-2,-1-4-2,-3-4 3,8-10-10,-7-5 56,0-6-71,-5 0 47,-3-6-63,-4-1 0,-5-1 5,-6 10 9,-6 1 4,-1 2 40,-6 6 11,-5 4-1,-1 2-4,-7 4-20,-1 2-5,-5 6-7,0 5-7,-2 2-14,-4 5-55,-23 5-272,23 5 3,0 5-87,-4 1-515,4 4-509</inkml:trace>
  <inkml:trace contextRef="#ctx0" brushRef="#br0" timeOffset="40707.9241">26937 9195 372,'0'0'562,"-1"-11"-133,1 11-102,0 0-74,-8-7-46,8 7-39,-13 2-37,3 1-1,-3 4 1,-1 0 11,-1 5-4,-2 3-4,0 5 9,-1 3 36,-2 4-74,2 4 63,0 2-67,7-1 38,-2-2-83,5-1 47,2 1-71,3-5 44,1 0-69,4-1 54,7 19-55,-1-23-85,2-3-13,1-1-139,1-4-27,1-4-131,1-1-101,-1-4-379,-2-1-422</inkml:trace>
  <inkml:trace contextRef="#ctx0" brushRef="#br0" timeOffset="41157.9247">26737 9518 480,'0'0'528,"-12"-3"-34,12 3-133,-8-2 21,8 2-110,0 0 22,-11-4-91,11 4 26,0 0-84,-5-8 14,5 8-85,5-8 41,12-6 4,-3 7-103,1-3 38,2 0-53,2 1-4,0-1 2,1 1 0,-1-1 6,0 2-5,1 1-1,-2-2 0,0 4-1,-3-1 8,0 1-6,-2 0-2,11-2-3,-24 7 2,19-5 0,-19 5 3,15-4 5,-15 4-7,12-2 0,-12 2 1,9-4 3,-9 4 3,0 0-1,11-4 2,-11 4 1,0 0 3,0 0 1,13-4 3,-13 4 25,0 0-13,0 0-6,0 0 8,0 0-1,9-3 1,-9 3-2,0 0-6,0 0-2,0 0-3,0 0-2,0 0 4,0 0 2,0 0 7,0 0 32,9-4-61,-9 4 31,0 0-29,0 0 22,0 0-2,0 0-31,0 0 26,0 0-4,0 0-10,0 0-25,0 0-26,0 0-53,0 0-51,0 0-57,0 0-421,0 0 271,0 0-66,0 0-352,0 0-299</inkml:trace>
  <inkml:trace contextRef="#ctx0" brushRef="#br0" timeOffset="41522.9161">27126 9155 230,'-8'-8'336,"8"8"-70,-8-7-29,8 7-37,-9-5-25,9 5-11,-12-4 3,12 4-4,-15 0-9,15 0-20,-18 5-18,7 2-10,-3 3-1,1 2-1,-2 5-3,0 4 7,-3 4 11,1 8 50,-2 0-66,2 5 52,-1 2-78,2-1 46,-2 1-76,-9 36 63,16-41-40,5-4-62,-2-3 48,2-5-63,6-2 54,0-3-64,4-2-20,2-3-7,4-1-137,3-5-80,1-4-64,1-3-86,2-3-430,4-3-384</inkml:trace>
  <inkml:trace contextRef="#ctx0" brushRef="#br0" timeOffset="42068.9209">27225 9399 34,'0'0'698,"0"0"-189,-2-6 172,4-7-435,-2 13-58,6-8-42,-6 8-31,9-10-18,1 5-29,-2 1-6,1-1 3,3 1-28,-1 1-6,5 1-6,-3 1-10,0 1 1,5 1-7,-3 3 2,0 2 47,-2 2-61,1 0 50,-4 5-60,-1-2 65,-1 4-63,-4-1 62,1 0-51,-3 1 72,-2 1-38,-3-1 61,-1 0-58,0-2 70,0 1-58,-9 10 113,7-14-52,0-3-66,1 0 55,5-7-73,-10 6 47,10-6-70,0 0 24,-6-6-73,6 6 32,5-18-72,1 5 43,4-2-50,2-1 47,0-1-49,15-10-1,-13 12 40,-3 5 9,2 1 5,-2 0 9,0 1 22,3 2 25,-5 2 13,3 2 66,-12 2-57,15 0 63,-15 0-45,14 3 66,-7 4-64,-7-7 43,11 11-71,-7-3 46,2-1-68,0 0 53,-2 1-65,2-1 51,-6-7-51,12 12 49,-12-12-59,11 12 56,-11-12-54,15 7 56,-15-7-58,17 0 56,-6-2-67,13-10-12,-12 3 16,-1-1-15,0-5-24,-2-1-17,1-1 11,-2-1 15,-2 3-4,-3-1 26,1 2 8,-4 2 3,0 12 8,0-18 8,0 18 4,-6-14-3,-5 9 3,11 5-7,-12 2-32,12-2-37,-11 3-56,11-3-61,-11 10-60,11-10-26,-8 9-23,8-9-35,0 0-368,-2 11-213</inkml:trace>
  <inkml:trace contextRef="#ctx0" brushRef="#br0" timeOffset="42394.9279">27961 9196 37,'15'-7'470,"7"-8"272,-15 9-490,2 1-7,-9 5 2,10-5 64,-10 5-76,0 0 48,0 0-82,0 0 3,-6 16-39,-1-8-25,0 1 13,-4 3-45,3-2 23,0 2-49,-8 10 88,8-11-108,4-2-12,-1 2-10,2-1-6,1-1-10,2-9 4,2 17-6,-2-17-11,7 15 4,-2-6-8,3-3-10,-1 1-3,3-1-4,-2 0 2,-1 0 3,4 2 3,-6-3-1,4 1 54,-5 3-55,2-2 57,-3 0-38,-3-7 2,2 20 6,-2-20 9,-2 19 0,0-9-3,-2 2-6,-1-2-4,0-1-2,-5 9 7,4-9-53,-2-2-32,8-7-58,-9 10 4,9-10-114,0 0-29,0 0-129,0 0 35,-6-5-55,6 5-78,6-24-253,-1 9-244</inkml:trace>
  <inkml:trace contextRef="#ctx0" brushRef="#br0" timeOffset="42600.922">28137 9259 590,'9'-10'493,"-2"4"-83,-7 6-12,11-11-98,-11 11-30,0 0-41,8-5-29,-8 5-24,0 0-11,0 0-1,5 8-17,-5-8-2,4 12 10,-4-12 7,1 17 3,1-3-17,1 1-39,-3 2-22,2-2-16,1 3-16,1-1 12,0 2-34,16 18 33,-8-18-39,0-3-13,3 0-2,1-1-1,-5-4-1,2 2-6,-3-1 3,-3-3 2,-4 1-3,-3-10-18,-4 20-51,-8-10-178,-1 4-98,-7-5-191,-39 13-2589</inkml:trace>
  <inkml:trace contextRef="#ctx0" brushRef="#br0" timeOffset="43164.028">27083 9261 461,'0'0'484,"0"0"-91,0-12-94,0 12-30,0 0-27,-5 0 154,-17 3-227,11 4-10,-3 5 79,-4 6-5,-9 7-25,0 5 9,-2 3-70,2 1 40,2 1-93,3-2 51,2 1-81,5-3 38,3-3-71,5-2 0,-1 20 20,7-25-26,2-3-3,7 1 12,1-2-18,3-3-56,1-3-63,0-2-75,3-2-37,4-6-162,-2-1-72,3-1-143,3-7-278,4-4-422</inkml:trace>
  <inkml:trace contextRef="#ctx0" brushRef="#br0" timeOffset="44428.027">29243 9193 723,'0'0'389,"-17"-3"-106,17 3-9,-24 0 4,10 1 50,-4 3-69,-1 1-17,-1 2 0,-1 3-16,-3 3-26,1 4-8,2 0-15,3 2-27,0 1-16,0 1-24,4 2-14,4-5-19,2 2 34,2 1-66,2-4 40,3 0-65,2-5 47,4 1-47,2-1 30,1-3-60,6-2 52,1-2-64,0-4 49,1-2-67,20-8 0,-17 2 40,-1-3-71,-1-5 43,-1 1-68,0-5 57,-4 0-62,-3-1 8,-3 0 16,-3 2 68,0 1-49,-5 2 63,1 0-41,-4 3 56,0 0-54,-10-7 25,8 11 32,1 3-61,-2 0 62,0 1-58,8 4 62,-11-9-62,11 9 54,-9-8-57,9 8 55,0 0-54,-2-10 64,2 10-65,8-7 61,-8 7-59,14-10 64,-3 5-62,-1 1 59,0 1-48,3 1 76,-13 2-40,22 0 68,-10 4-42,-2 1 15,3 2 6,-3 3 10,-1 0-10,2 2-8,-3-1-1,-1 2 1,10 17 31,-12-16-48,1 3-6,1-5-24,-1 2 55,0-4-50,0 1-3,1-3 3,0-1-3,2-1-1,-9-6 1,17 4-5,-17-4 2,19-3-2,-10-2-1,13-12-49,-10 4 14,2-1-19,-3 1 34,2-1 5,-2 0 0,-1 3 2,1-1-1,-2 3 0,-2 1 1,0 2 4,-7 6 4,13-11-4,-13 11 8,10-4-2,-10 4 0,0 0-2,14 4-28,-14-4 36,9 6-31,-9-6 62,9 5-62,-9-5 37,11 4 6,-11-4-9,10 4 4,-10-4-36,14 0 33,-3-2-33,-11 2 29,30-11-8,-20 5-2,0 0 0,1-2-1,-1 1 12,-2-1-3,1 1 43,-2 0-59,-2-1 51,2 2-60,-7 6 56,10-11-69,-10 11 59,0 0-60,9-4 62,-9 4-80,0 0 37,4 14-3,-4-14 10,1 15-3,-1-15 5,1 19-3,0-9-20,2 2 36,-2 0-66,2-1 60,1-1-57,-1 1 54,0-2-50,-3-9 49,4 15-50,-4-15 66,3 12-53,-3-12 60,0 0-57,0 0 60,0 0-58,12-5 61,-8-5-47,-1 0 17,1-1 71,-1-2-50,0-1 58,1-1-72,1 1 43,7-14-31,-7 17-89,0 1-7,0 1-143,1 3-29,3-1-95,-9 7-86,14-9-504,-5 6-517</inkml:trace>
  <inkml:trace contextRef="#ctx0" brushRef="#br0" timeOffset="47046.8346">30638 9059 431,'0'0'702,"0"0"-469,0 0 4,0 0-9,0 0-8,-2 10-29,2-10-49,0 0-25,-4 11-14,4-11-12,0 0-14,-2 10-7,2-10-13,0 0-3,3 9-3,-3-9 47,13 6-63,-13-6-5,14-1-4,-14 1-4,17-5-5,-7 0 18,-2-2-22,0 2 9,0-3-23,-1 2 24,-2-2-21,0 1 9,-5 7-20,5-12 11,-5 12-14,1-10 13,-1 10-9,-6-7 4,6 7 10,-14 0 19,4 4-12,-1 2 6,-1 2 3,1 3-5,-1-1 4,1 4 1,0 0-49,3-1 61,0 1-54,-3 16 35,9-15 22,0-2-60,2 0 64,3-1-11,1-1-4,3 0-18,2-2-28,1-1-41,3-1-34,-1-3-29,2-2-21,0-1-46,3-3-26,0-1 8,2-2-1,0-4-2,3-1 15,1-4-6,1-4-3,-1-6-47,1-2-139,-2-3 155</inkml:trace>
  <inkml:trace contextRef="#ctx0" brushRef="#br0" timeOffset="48689.8284">30966 9026 951,'20'-29'232,"-5"5"-1,2 2 33,-5 3-19,11-12 240,-14 19-286,-3 0-56,2 4-21,-3 1-33,-5 7 8,9-5 21,-9 5 48,0 0-17,9 12 6,-7-2-26,-2 2-8,1 4-25,-2 2-16,1 1-21,0 18 27,0-17-53,0-2-61,0 1 60,1-3-57,-1 0 61,0-1-55,2-3 52,-1 0-59,0-2 60,-1-10-55,3 18 59,-3-18-64,4 11 33,-4-11-85,0 0 49,0 0-42,8-5-40,-8 5-28,3-15 0,-3 15 10,-1-19 48,-1 9 29,1-2 50,-1 2-14,-2 1 2,4 9 1,-7-14-4,7 14 15,-10-6 13,-2 7 75,4 3-30,-2 2 1,1 3-8,0 1-10,-2 1-5,3 0-3,1 3-6,0-2-1,1 0-57,0 2 59,1-3-1,2 0-10,3-11-25,0 21-27,4-4-116,1-11 27,2 1-45,2-2-55,2-3-14,2 1-21,0-3 16,1 0 18,1-3 36,3-1 19,-2 1 45,5-4 11,-2 0 32,0-3 5,0 0 29,16-9-24,-16 7 52,-3-1 8,1-1 13,-2 0 29,1 0 45,0 0 22,-1-2 18,-1 2 35,0 1 0,-4 1 54,-1 0-6,-2 2 22,0 1-20,-2 0 7,4-6 127,-9 15-205,3-12-9,-3 12-18,3-9 2,-3 9-23,0 0 2,-4-11-12,4 11 11,0 0-13,0 0 1,-14 2-8,14-2-1,-10 4-8,10-4-7,-9 5-8,9-5-3,-7 4-9,7-4-2,0 0-7,-11 6-1,11-6-17,0 0 16,0 0 9,-8 5-9,8-5 6,0 0-5,0 0-1,0 0-1,0 0 1,0 0 5,0 0 35,-8 4-20,8-4-5,0 0-12,0 0 2,0 0-4,0 0-3,0 0-1,0 0-2,0 0-2,0 0-6,0 0 5,0 0-5,0 0 5,0 0-5,0 0 5,0 0-5,0 0 3,0 0 2,0 0-3,0 0-1,0 0 2,0 0 1,0 0 2,0 0-3,0 0-4,0 0-1,0 0 1,0 0-1,0 0-15,0 0 28,0 0-8,0 0 1,0 0-1,0 0-1,-9 4-1,9-4-2,0 0-5,0 0 4,0 0 1,0 0-2,0 0 3,0 0 1,0 0 4,0 0 0,0 0 18,0 0-1,0 0 11,0 0 1,0 0 6,0 0 0,0 0 2,0 0 1,0 0-2,0 0-8,0 0 7,0 0-7,0 0-2,0 0-12,0 0 11,-10 4 20,10-4-30,0 0-1,0 0-4,0 0-5,-8 5 1,8-5-11,0 0-25,-7 6 27,7-6-34,-9 12 44,3-3-21,1 0 19,0 2-16,-2 1 21,-2 9-18,7-11-17,-2 0 28,4-10-28,-5 17 28,5-17-30,-1 14 30,1-14-38,2 10 36,-2-10-38,12 5 19,-12-5-43,17-2 40,-4-1-50,0-2 41,12-10-66,-14 4-15,3-1 8,-1-3 12,-3 0 11,0 4 26,-1-2 25,-3 1 19,2 0 10,-3 5-2,0-2-4,0 3-8,-5 6-2,7-12-1,-7 12 1,0 0 0,6 7 18,-6-7 13,-1 21 11,1-3 7,-2 8-54,2 2 62,-1 8-57,-1 10 41,2 5 19,1 1 4,0 0-15,2 1-2,-1-5-4,3 1-1,1 40 60,-4-53-40,-1-1-24,0-2 31,-2-6-23,0-1 24,-1-3-24,0-2 19,1-4-5,-3 0 33,-1-3 0,0-2-8,-3-4-12,0-2-39,-4-3-55,-15-11-89,11-5 8,-2-9-84,0-7 62,5-5 22,2-5 13,6-4 11,4 6 9,4-6-42,2 1 54,4 3-50,2-1 45,2 6-9,3-1 5,0 2 23,26-27-12,-21 33 87,-1 5 39,-1 2 29,-3 1-1,-1 5-4,-1 0-23,-4 4-12,3 2-11,-3-1-5,-1 3-9,1 2-4,-1 0-6,-9 4-2,18-6 1,-2 1 23,-16 5-15,19-4 6,-19 4 5,19-4-9,-8 0-4,1 2 0,2-3-4,-2-3-1,2 2-13,3-5 7,-1 1-10,-1 0 12,0-3-6,-3 4 9,7-11-3,-11 11 2,-2 3 23,-1-1-14,-5 7 4,8-12-19,-8 12 9,4-9-17,-4 9 17,0 0-26,0 0 24,0 0-20,-12 9 17,7-3-1,0 3-3,-4 10-5,3-7-3,3 1 2,1-3-3,-1 2-11,3-12 25,0 21-4,3-11-6,-3-10-1,7 16-9,1-10-13,-1 0-22,4-5-20,1 1-14,1-4-11,17-6-98,-10-2 57,3-4-25,-3-3-35,2-4-35,1-4-16,-3-2 41,-1-1 61,-5 2 102,-2 3 105,-3 5 44,-4 1 16,1 3-7,-2 1-8,-2 3-25,-6-7 146,4 17-142,0 0-12,-18 5-5,11 2 6,-1 3 9,1 4-17,-2 4 9,1 3-30,-1 6 18,3-4-8,2 4-5,2-2 1,0 3-4,2-1-19,5 31 76,-2-31-69,2 2-9,0-5 7,1 1-7,1-2-4,-4 0-15,3 0-10,-4-3-42,-1-1-38,1-1-57,-6 0-92,-4 4-147,-7 2-163,-10 5-729</inkml:trace>
  <inkml:trace contextRef="#ctx0" brushRef="#br0" timeOffset="48985.8278">30350 9838 663,'0'0'554,"0"0"-137,0 0-80,0 0-49,10 6-43,-10-6-18,17 3-20,-4-1-11,2-1-1,33-2 167,-12-2-184,12-3-9,5-2-19,13-4-14,6-2-10,5-1-7,4-4-17,5 2-18,5-3-20,0 3-14,-2 1-11,-6 3-34,-7 0-40,-4 4-36,28-7-212,-64 13 45,-8-1-44,-8 3-14,-6 1-46,-14 0-118,14 1-452,-14-1-481</inkml:trace>
  <inkml:trace contextRef="#ctx0" brushRef="#br0" timeOffset="49379.3949">28040 10052 249,'-13'1'571,"13"-1"-108,-22 0-98,8 0 183,14 0-364,0 0-39,0 0-35,0 0 2,13-14 14,3 6 48,13-2-46,13-2 67,19-5-33,11 0 74,9-2-57,29-5 60,14 0-58,11-1 17,7 3-62,2-1 0,2 5-44,-3 4 3,-7-1-39,-5 5 26,-29 0-42,-7 3 32,-9 0-2,-11 1 22,-16 0-5,-7 4-4,-11-2 4,-6 1 6,-6 1 20,18-1 134,-28 0-148,-1 1 5,-6 2-45,2-2 9,-4-1-65,0 0-71,-10 3-86,12-7-133,-12 7-80,0 0-138,0 0-142,0 0-768,-6-12-1020</inkml:trace>
  <inkml:trace contextRef="#ctx0" brushRef="#br0" timeOffset="55973.5075">13160 11146 60,'0'0'252,"0"0"-62,0 0-48,0 0-24,0 0-23,0 0-2,0 0 69,0 0-84,0 0-12,0 0 21,0 0-23,0 0 30,0 0-33,0 0 47,-12-3-52,12 3 8,0 0-2,0 0-2,0 0-3,0 0 0,0 0-1,0 0 60,0 0-59,0 0-5,0 0 0,0 0-10,0 0 5,0 0 0,0 0 1,0 0 2,0 0-10,0 0-5,-13 3-5,13-3-4,0 0-1,0 0 2,-4 2 75,-6 5-84,10-7 45,0 0-58,0 0 52,-8 8-53,8-8 56,-7 5-60,7-5 44,-6 8-52,6-8 51,-6 10-58,6-10 51,-6 8-55,6-8 53,-5 15-75,5-15 26,0 0 2,-2 13 5,2-13-1,0 0 1,2 11 1,-2-11 1,0 0-1,2 9 2,-2-9 2,0 0 0,7 7 0,-7-7 0,0 0 0,12 2 20,-12-2-10,0 0-2,0 0-2,9-7 47,-9 7-63,4-8 54,-4 8-61,2-10 53,-2 10-58,0-12 50,0 12-55,-2-13 54,2 13-55,-4-10 57,4 10-58,-5-9 59,5 9-63,-4-9 55,4 9-52,0 0 50,-8-8-54,8 8 52,0 0-52,-8-6 55,8 6-52,0 0 55,0 0-55,0 0 54,0 0-59,-5 1 29,-3 7 31,8-8-52,0 0 56,-3 11-53,3-11 54,0 0-56,0 13 5,0-13 5,0 0 4,3 13 3,-3-13 2,0 0 2,4 12 14,-4-12 37,4 6-14,-4-6-45,0 0 8,0 0 4,9 7 4,-9-7-1,0 0-1,0 0 5,8-7 47,-8 7-58,0 0 50,4-9-57,-4 9 52,0 0-54,-2-12 50,2 12-2,-5-11-40,5 11 57,0 0-60,-5-6 48,5 6-55,0 0 50,-11-5-53,11 5 49,0 0-51,0 0 51,-11 5-55,11-5 49,0 0-45,-9 8 52,4 0-24,5-8-34,-2 11 60,2-11-59,-2 11 4,2-11 2,4 10 6,-4-10 4,3 13 1,-3-13 6,6 11 0,-6-11 4,7 12 6,-7-12-2,9 8 2,-2 1 11,-7-9-3,9 3 5,-9-3 4,0 0-11,14-3 2,-14 3 45,10-7-49,-10 7 59,7-11-51,-7 11 49,5-13-56,-5 13 55,0-11-44,0 11 56,-5-16 1,5 16-79,-7-9 50,7 9-65,-8-7 57,8 7-58,-11-3 51,11 3-58,0 0 55,-17-2-58,17 2 57,0 0-56,-12 5 56,12-5-60,-8 7 55,8-7-56,-6 10 57,6-10-56,-3 10 53,3-10-55,0 12 6,0-12 4,0 13 5,0-13 6,3 12 4,-3-12 3,4 10-5,-4-10 5,7 10 2,-7-10 2,2 4 4,7 4 4,-9-8 2,0 0 8,7 6 18,-7-6 12,0 0-9,0 0-21,8-9-3,-8 9 48,4-12-57,-4 12 51,0-16-62,0 16 51,-4-17-63,0 4 83,4 13 4,-7-11-68,7 11 48,-6-10-65,6 10 48,-7-5-56,7 5 51,0 0-55,0 0 52,-16 1-54,16-1 54,-6 8-54,6-8 47,-4 10-64,3 3-12,1-13 23,0 12 6,0-12 7,5 11 6,-5-11 6,4 10 4,-4-10 8,9 7 5,-9-7 6,12 3 2,-12-3-2,13-2-4,-7-3 0,4 1 0,3-9 54,-7 6-12,-6 7-60,10-10 51,-10 10-69,9-9 10,-9 9-114,0 0-20,7-9-142,-7 9-40,0 0-64,0 0-403,-1 11-330</inkml:trace>
  <inkml:trace contextRef="#ctx0" brushRef="#br0" timeOffset="59777.7285">13519 12302 58,'0'0'329,"0"0"-48,0 0-86,0 0 14,0 0-49,0 0 10,0 0 118,0 0-160,0 0-8,0 0-6,0 0-4,0 0-1,0 0 3,0 0-6,-11 1 5,11-1-17,0 0-1,0 0-26,0 0 12,0 0-40,0 0 3,0 0 3,0 0-38,0 0 7,0 0-16,0 0 14,-9 4-14,9-4 5,0 0-11,0 0 11,2 10-11,-2-10 15,3 8-15,-3-8 19,4 9-8,-4-9-1,9 13 2,-9-13 0,6 6-3,-6-6-10,0 0 14,8 8-12,-8-8 15,0 0-11,11 5 17,-11-5-14,0 0 15,0 0-14,16-2 14,-16 2-15,0 0 13,9-10-9,-9 10 10,4-8-11,-4 8 9,4-9-13,-4 9 14,0 0-5,3-12 14,-3 12-17,0 0-5,0 0 16,2-12-17,-2 12 7,0 0-14,0 0 8,0 0-10,-9-3-1,9 3 9,0 0-11,-5 5 11,5-5-12,0 0 12,-6 10-12,6-10 11,0 0-9,-4 12 10,4-12 3,0 0 2,0 16 0,0-16 0,6 18-5,-6-18 3,5 9 3,-5-9-1,8 12 1,-8-12 0,7 8-2,-7-8 2,12 6 5,-12-6 0,10 5 1,-10-5-1,12 1-1,-12-1 0,13-2-2,-2-4 9,-11 6-8,12-11-1,-12 11-12,9-13 14,-9 13-3,4-12 21,-4 12-14,5-12 17,-5 12-12,0 0 23,0-17-21,0 17 14,0 0-17,-5-11 8,5 11-5,-6-8-23,6 8 11,0 0-15,-7-5 11,7 5-15,0 0 16,0 0-17,0 0 16,-10 5-15,10-5 12,0 0-13,-4 10 15,4-10-1,0 0-1,0 21-2,0-21 0,5 13-1,-5-13 3,5 10 1,-5-10 0,6 9 0,-6-9 12,7 10-9,-7-10 2,11 7 1,-11-7-4,12 4 2,-12-4 3,0 0 0,24-3 9,-17-1-8,-7 4-3,13-10 3,-13 10 0,10-12-14,-10 12 12,8-11-12,-8 11 17,5-13-13,-5 13 25,0 0-11,0-14 15,0 14-17,0 0 16,-2-12-22,2 12 12,0 0-21,-7-9 15,7 9-20,0 0 18,0 0-24,-14-3 16,14 3-17,0 0 22,-11 8-22,11-8 16,-4 8-1,4-8 0,-4 10 0,3 2 4,1-12-3,0 14-1,0-14-3,1 11-2,-1-11 8,0 11-6,0-11 6,4 10 1,-4-10 1,0 0 3,2 10-1,-2-10 3,0 0 4,0 0 7,0 4 40,0-4-30,0 0 3,0 0 4,0 0 1,0 0-25,4-10 25,-4 10-7,0 0 48,-4-9-39,4 9 27,0 0-41,-4-9 19,4 9-37,0 0 20,-6-7-12,6 7-28,0 0 24,0 0-33,0 0 3,0 0-46,0 0 7,-6-7-31,6 7 7,0 0-1,0 0-3,0 0-9,0 0 17,0 0 9,0 0 9,0 0-30,0 0 58,0 0 4,0 0 5,0 0 6,0 0 2,0 0 1,0 0 6,0 0 0,-7 5 4,7-5-1,0 0 1,0 0 1,0 0 1,0 0 7,0 0 15,0 0-2,0 0 1,0 0-2,0 0-4,0 0-3,0 0-2,0 0-5,0 0-30,0 0-44,0 0-62,0 0-62,0 0-53,0 0-32,0 0-11,0 0-639,0 0 289</inkml:trace>
  <inkml:trace contextRef="#ctx0" brushRef="#br0" timeOffset="77560.0038">27009 10232 197,'-12'-5'400,"12"5"-98,-11-5-46,11 5-57,-13-3-6,13 3-59,-12-5 68,12 5 5,-13-4-21,13 4-19,-14-5-6,4 0 108,10 5-159,-11-5-19,11 5-23,0 0-15,-10-6-15,10 6-13,0 0-15,0 0-9,0 0 2,0 0 0,8-8-5,-8 8 6,26-3-52,-6 1 65,9-3-58,59-6 25,-30 4 35,12-2-54,7 2 52,3-2-57,2 1 53,1 1-96,7 1 68,2 0-46,4-2 63,3 1-58,4 1 64,-3 0-49,1 1 51,-1-4-57,2 4 63,-3 0-60,-1-1 63,0 2-56,-3-1 59,-4 1-55,1-1 61,-3 0-60,-4 1 58,0-1-53,-3 1 50,-2 0 5,-2 0-12,0 0-2,77-3 6,-79 3-13,0-1-1,-2-2 0,-2 2 9,-10 1-13,-2-1 0,1 2-1,-3-2 21,-2 3-26,-1-2 20,0 0-16,-4-1 18,0 3-15,-2-1 15,39-2 19,-49 1-19,-1 1 11,2 1-18,-3-1 19,1 1-21,-1 0 15,-1-2-22,2 0 17,-3 2-19,-1-2 14,1 1-17,-1 0 16,0 1-17,1-1 13,-5 0-17,4 2 21,-3-2-12,3 1 10,-4 0-4,4-1-14,-2 2 21,-2 0 4,1-2 4,-2 2 3,1 0 2,-1-2 1,0 3 2,0-1 3,-1-2 0,29 1 56,-29 1-37,-3-2-2,3 1-6,0 0 6,0-1 4,-2 1-7,2-2 6,-1 1-23,-1 0 12,1-1-2,-3-1-8,3 1-2,-2 0-2,0-1-5,24-6 31,-3-1 9,-23 7-27,0-2 2,-3 1-8,0-1 11,2 2 3,-6-1 4,2-1 6,-3 2 4,1-1-10,-2-1 14,1 0-2,0-1-12,0 0 7,15-10 21,-17 6-46,2 1-3,-2-2 3,-1 0 9,1-2-21,-2-2 11,3-1-20,0-4 7,0 0-15,-1-1 14,-1-1-19,2-2-8,-1 0 7,3-6 20,17-30-9,-15 30-15,-3-1 13,3-2-9,-3 3-28,0-3 31,0 1-5,2 0 1,-3 0 0,2-2 4,-2 2 1,1 0 2,-2-2-2,-2 2-7,1-1 13,4-34 1,-10 38-20,-1 0 23,-2 4-12,1-4 13,-4 5-18,0 0 11,-3 0-11,1 3 9,-1-1-10,-2 1-2,-2 3 2,0 0 3,0 1-7,-5 1 6,-8-15-15,6 19 7,-1-1-13,-1 3-6,-1-2 3,-2 3 2,1 2 6,-3-1 3,-1 0 2,0 2 2,-1 0 0,-1 1 0,-4 0-32,1 1 34,-3-1-1,-36-5-3,29 7 11,0-1-3,-8 0 7,0-1-2,0 0 2,-1 0 0,0 2 4,-2-2-7,1 2 1,-3-1-8,1 1 1,-4 1-2,1-1-1,1 2-2,-53-4-23,52 4 12,1-1-3,-2 1-8,0 1 8,-3 0-10,1 0 11,-5-1-16,2 1 9,-15-1-8,-2 1 17,-3 1-19,-2 2 6,0 1-16,-3 1 17,-92 3-54,85-1 43,-2 3 10,-2 0-17,-1-2 21,0 3-6,-2 0 22,-4 0-7,0-1 10,-21 4-12,2 1 21,19-3-11,1 1 15,2 0-13,3 2 5,4-1 14,4 0-13,5 2 1,3 0 8,4-1-5,3 2-10,4-1 6,5 2-5,0-1 3,2 2-64,3 0 55,-1 0-3,3 0-3,6-2 2,2-1 4,-49 14-11,47-15 21,1-1 1,1 0 1,-1-1 0,-2 0 2,4-1 19,-2 0-15,1-4-2,1 0 15,0-1-17,8-1 3,-1 0-1,2-3 3,2 2 2,-25-1-2,32-2 3,4 1-8,2-1 11,0 0-4,4 0-5,-1-1 5,-1 1 0,4 0-2,-2 1 0,4-1 4,-4-1-6,-1 2 7,3-1-2,-4 0-1,3 0 5,-4 1-6,1 0 3,-6 2-4,0-1-5,-2 0 22,-7 3-18,3-1 18,1-1-23,3 1 18,2-1-16,0 0 19,7 1-14,0-2 14,1 1-20,-10 0 11,16-3 6,2 3-8,11-3 9,-20 1-6,20-1 0,-14 3-10,14-3 17,-14 1-5,14-1 22,0 0-8,-15 1 22,15-1-14,0 0 13,-12 1-15,12-1 17,0 0-22,-13 2-15,13-2 17,0 0-23,0 0 15,0 0-16,-12 0 15,12 0-24,0 0 20,0 0-17,0 0 5,0 0-13,0 0 13,-8 5-10,8-5 13,0 0-13,0 0 15,0 17-15,0-17 18,0 21-19,2-9 15,0 4-12,0 6 16,0 3-16,1 7 13,0 3 9,-1 10-14,-2 4 6,2 3 1,0 60 3,-2-52 12,3-4-19,-3 2 17,2-3-23,0-2 15,0-1-14,-2-5 15,4 0-13,-4-4-2,2-7 7,-1-1-1,1-2 3,-2 1-28,0-5 35,4 23-30,-1-26-16,-1-7 54,-2-1-1,1 0-2,1-3-6,-2-2-1,2-1 3,-2-2 7,0-10 22,2 18 13,-2-18 11,0 15-42,0-15 72,2 13-48,-2-13 56,0 0-61,0 15 43,0-15-68,0 0 50,2 10-61,-2-10 46,0 0-77,0 0-33,0 12-152,0-12-75,0 0-161,0 0-515,0 0-547</inkml:trace>
  <inkml:trace contextRef="#ctx0" brushRef="#br0" timeOffset="79585.827">27218 11293 17,'0'0'409,"0"0"-85,-10-4-26,10 4-62,0 0 54,0 0-60,0 0 52,-8-5-65,8 5 36,0 0-81,0 0 35,-7-8 71,7 8-203,0 0 43,0 0-70,0 0 44,-4-7-65,4 7 57,0 0-65,0 0 57,0 0-59,0 0 61,0 0-50,0 0 52,0 0-58,-8-6 63,8 6 30,0 0-83,0 0 57,0 0-60,0 0 52,0 0-58,0 0 50,0 0-63,0 0 52,0 0-62,0 0 50,0 0-56,0 0 46,0 0-43,0 0 45,0 0-62,0 0 53,0 0-52,0 0 58,0 0-45,0 0 57,0 0-45,0 0 54,0 0-40,0 0 7,0 0 13,0 0-14,0 0 1,0 0 1,0 0 13,0 0 20,0 0-37,0 0-5,0 0 22,0 0-41,0 0-3,0 0-4,0 0 3,0 0 21,0 0-25,10 4 23,-3 1-27,8 3 4,3 1 3,7 3 2,47 26-6,-20-15 11,4 5 9,7 3-3,4 3 39,19 11 20,8 1 24,6 5-6,2 2-23,1 2 1,-1 2-20,-1 0-1,-5-1-12,-2-5-7,-5 1 2,64 34 78,-90-50-32,-1-4 5,-5-1-4,-4-3-5,-6-1-4,-9-5 4,-4-3-2,-2-2-7,-9-3-8,-5-2 0,1-3 10,-5-2 8,0 2 2,-2-3-7,-3 0-4,0-2-6,-9-4-9,16 8-30,-16-8 9,12 6 4,-12-6 10,11 7-23,-11-7-10,0 0-26,11 5-38,-11-5-53,0 0-73,0 0-91,10 4-86,-10-4-904,0 0-243,-10-4-1138</inkml:trace>
  <inkml:trace contextRef="#ctx0" brushRef="#br0" timeOffset="81425.6576">27236 12496 13,'0'0'305,"0"0"-67,0 0-31,0 0-7,0 0-10,-7 5-14,7-5-10,0 0-19,0 0-74,0 0 54,0 0-74,0 0 109,0 0-47,-6 7-4,6-7-15,0 0-8,0 0-3,0 0-10,0 0 7,0 0-1,0 0 2,0 0-3,0 0-10,0 0-1,0 0-7,0 0-6,0 0 39,0 0-56,0 0-10,0 0-5,0 0 1,0 0-1,0 0-6,0 0 1,0 0-2,0 0 3,0 0 1,0 0 11,0 0-43,0 0 66,8-4-58,-8 4 68,9-5-57,-9 5 62,12-9-53,-4 3 55,-1 0-68,2 0 55,0 1-65,-2-2 54,4-1-54,0-1 43,-2 2-58,5-1 59,-5-1-60,2 1 52,12-10-21,-13 8-38,3 2 60,-3-1-57,1-1 58,1 1-52,-1-1-3,3 0 9,-1-2 46,1 0-49,1 0 53,-2 0-61,4-2 57,-1 1-59,1-1 59,21-16-29,-19 13-29,1 2 56,-3 1-61,0 0 62,0 0-59,-1 3 57,1-2-58,-1 0 62,-2 1-60,2-1 68,-1 1-54,1 0 61,-2 1-48,-2 1 53,0 0-58,2 0 57,-2-1-58,3-2 54,-2 0-60,1 2 68,1-1-60,-1-2 54,2 2-63,0-2 58,0 1-56,1 1 46,-3-2-56,1 3 53,1-3-55,13-7 25,-15 9 29,1 2-55,-1-1 55,0 0-58,-1 1 57,3-2-50,-3 0 47,2 0-51,-1-1 51,0 4-44,-1 0 61,-3 1-54,5-5 54,-2 4-59,12-11 11,-12 11 20,-3 2 17,3-4 1,-3 2 5,1 0-5,0 1-19,1-1 16,-2 2 3,-1-2-1,3 1-2,-1 0-9,0-1 9,-1 1-1,0 0 6,2-1-1,-1 0-4,0 0 12,3-2 6,-2 2 8,0 0 5,1 1 11,0-3 4,-1 2-4,1 0 4,-1-3 0,2 2-6,0 0 0,-2 1-3,-1 0-6,14-11 44,-12 12-59,-2-1-1,1 1 10,-2 0 0,1 0 8,0 1 4,-3 1 6,0 1-20,0-1 35,-2-1-1,-6 7 8,13-8-4,-13 8-10,10-9-13,-1 1 116,-9 8-111,7-5 19,-7 5-34,0 0 22,9-7-19,-9 7 18,0 0-28,0 0 23,8-7-26,-8 7 7,0 0-27,0 0 13,6-6-27,-6 6 15,0 0-7,0 0-17,0 0 7,5-8-16,-5 8 20,0 0-37,0 0 28,0 0-31,0 0-9,0 0-53,0 0-26,0 0-77,0 0-75,7-6-92,-7 6-44,0 0-178,0 0-38,0 0-75,-13 0-140,13 0-350,-13 0-791</inkml:trace>
  <inkml:trace contextRef="#ctx0" brushRef="#br0" timeOffset="83408.6537">27223 11276 152,'0'0'325,"0"0"-59,0 0-20,0 0-8,0 0-12,0 0 4,0 0-1,0 0-5,0 0-11,0 0 131,0 0-213,0 0-15,0 0-28,0 0-19,-10-4-15,10 4-8,0 0-10,0 0-11,0 0-2,0 0-8,0 0-5,0 0-3,0 0 7,0 0-8,0 0-9,-11 0 2,11 0 4,0 0 0,0 0-3,0 0 0,0 0-1,0 0-1,0 0 2,0 0 9,0 0-8,0 0-5,0 0 2,0 0 1,0 0 3,-9 5 1,9-5-5,0 0 1,0 0 7,0 0-4,0 0-1,0 0 19,0 0 11,-4 8 3,4-8 10,0 0 7,0 0 4,0 0 0,0 0-46,0 0 65,0 0 19,0 0-71,0 0 64,0 0-59,0 0 45,0 0-68,0 0 54,0 0-65,0 0 55,0 0-63,0 0 56,0 11-56,0-11 53,0 0-56,0 0 54,4 2 12,7 6-53,-11-8 55,0 0-54,9 8 55,-9-8-49,10 7 65,-10-7-56,10 6 55,-10-6-55,15 8 38,-15-8-41,14 8 46,-14-8-60,15 8 50,-7-4-61,-8-4 55,14 9-57,-14-9 42,15 8-42,-15-8 25,14 7-19,-3-2 66,-2-1-34,2 1 46,-1 0-60,1-2 9,-1 3-8,4-1-1,-5 1 2,14 5 3,-12-6-6,0 0-6,1 0 8,-1 2 1,2-3-3,-2 2-2,-2-2 7,3 2-6,-1-1-1,-2-1 0,2 1 1,-2 0 0,0-1-1,3 2 1,7 3 1,-19-9-2,18 6-3,-9-2 17,-9-4-21,16 7 3,-16-7 0,16 9 1,-16-9 0,16 7 1,-8-3 0,-8-4-2,15 7 1,-15-7 2,13 8 3,3 0 6,-16-8-4,13 6-9,-13-6 3,11 7 0,-11-7 1,14 5-9,-14-5 11,13 6-2,-13-6 1,14 8-1,-14-8 1,11 4-3,-11-4 8,14 6-7,-14-6-3,13 7 1,-13-7 2,16 7 0,-7-2-7,0 0 8,-1-1-7,2 0 8,1 0 2,-2 1 17,2 0-20,0 0 38,0 0-45,1 0 38,1-1-42,12 4 25,-11-3 6,-3 0-38,2-1 45,0 1-40,-3-3 41,1 3-41,0-2 41,0 1-44,1 1 33,-1-2-33,0 2 42,0 0-39,-1-1 25,0 0-29,13 4 22,-10-3 21,-2 1-44,2-1 41,0 0-33,-2 0 47,3 1-31,-4-1 25,2 1-35,-1 0 34,0-2-33,0 2 30,3 0-34,-3 1 30,2-1-33,0 0 31,-1-1-33,0 2 32,0 1-40,-1-3 40,0 1-36,-1 0 26,2 1-21,-1 1 28,0-2-27,0-1 27,-2 2-31,0-1 33,2-1-32,-2 1 32,10 5-21,-12-6-13,1 0 24,1 2-25,0-3 25,-2 2-23,1-2 31,1 2-28,-2-1 26,1 0-29,0 1 27,0-1-27,0 0 32,0 0-32,1 1 26,8 6 1,-8-6-21,2 1 22,1 0-23,-1 0 33,2 1-13,-2-2 23,3 2-14,-1-1 23,2-2-19,-1 2 16,0-1-23,1 1 27,0-2-2,2 2 12,12 3 38,-14-6-50,1 0-8,-2 0-6,0 2-22,0-3 14,-1 1-4,-3-1-3,0 0-5,1-1-1,0 1-1,-3 1-1,-8-4 0,19 6-9,-19-6 3,18 7 3,-18-7-1,15 6-2,-15-6 3,17 8-3,-17-8 2,14 6-2,-14-6 0,15 8 0,-15-8-14,14 6 18,-14-6 3,12 7 1,-12-7-7,10 7 3,1 0 10,-11-7-1,10 5 6,-10-5 2,10 7 0,-10-7-5,7 5 0,-7-5-4,9 6-6,-9-6 5,10 5-1,-10-5-2,8 6 2,-8-6 2,9 5 2,0 1 27,-9-6-19,0 0-6,11 5 2,-11-5-1,8 5-3,-8-5-1,7 5-4,-7-5 3,0 0-1,10 6 7,-10-6 2,0 0-3,8 5 9,-8-5 11,0 0-1,8 4 1,-8-4-7,0 0-5,0 0-4,0 0-4,8 5-8,-8-5-16,0 0-38,0 0-59,0 0-80,0 0-137,0 0-153,-15-2-267,-1-3-772</inkml:trace>
  <inkml:trace contextRef="#ctx0" brushRef="#br0" timeOffset="85024.7515">27308 11330 230,'0'0'454,"0"0"187,-2-9-348,2 9-25,0 0-35,0 0-33,0 0-35,-5-10-33,5 10-21,0 0-28,0 0-14,0 0-13,0 0-7,0 0-12,0 0 7,0 0-4,-2-6 28,2 6-33,0 0 2,0 0 2,0 0-3,0 0-3,0 0-5,0 0-3,0 0 2,0 0 13,0 0 2,0 0-7,0 0 2,14 1-57,-14-1 63,8 6-52,-8-6 59,11 6-57,-11-6 71,18 8-42,-11-4 83,3 2-51,-2 0 47,3-1-68,1 1 54,-1 1-79,-2 0 55,5-2-48,-3 2 73,2 0-54,14 6 77,-13-5-93,-1-1 8,1 1 3,-1 0 10,3-1 8,-1 2-10,2 0-6,-2 0-4,1 2-8,1-1-2,-1-1 0,0 1 2,0 0-2,1 1 1,14 7 16,-14-6-19,-1-3 7,-3 2-10,6-2 23,-4 3 16,1-2-9,1 2-2,0-2 2,0 1 24,1 0-34,1 1 31,-4-1-39,5-1 17,-2 3 12,1-4-27,-3 3 12,3-2-19,0 2 14,-2-4-7,3 2 22,-1 0-8,0 0 7,-2-2-19,0 1 4,2 1-13,-2-2 3,-1 2-9,-3-2 2,3 2-11,14 10 8,-14-11-8,-3 1-8,0 0 23,2-1-21,-1 2 8,0 2-6,1-2 7,0 0-9,-1 1-4,2-2 9,-2 3 4,2-1-8,-3-2 9,4 2 1,15 9 16,-18-10-3,2-1 0,-3 0-3,1 0-3,-1-2-2,-2 0 0,3 1-2,-3 0-1,1-1-2,-1 1-4,-1-1 0,3 2-3,-2 0 5,2-1 2,-2 3 9,2-1-3,2 1 15,-4 1 1,5-1-3,-4 0 7,3 1 3,-3-3 3,1 2-2,2-1 11,-3 1 0,1 0-11,-2-4-7,2 4-4,-4-2-2,16 9 23,-15-9-28,1-3-1,0 2 0,0 0 18,-1-1 1,2 0-7,-2 1-4,-1-3 5,2 2-3,-2-3-7,0 1 0,0 1-7,-1-1 3,1 0 1,9 5 23,-9-5-21,-1-2 3,0 1 7,0 0-8,0 0 5,-8-5 13,15 7-4,-8-3 1,-7-4 5,11 6-2,-11-6-3,11 5-3,-11-5 2,9 5 2,-9-5 38,10 6-38,-10-6-4,0 0 1,10 5 0,-10-5-9,0 0 15,8 4 4,-8-4-12,0 0-7,0 0-3,0 0-10,8 5 5,-8-5 2,0 0 1,0 0-1,0 0 2,0 0-1,0 0 1,8 5 12,-8-5-19,0 0-11,0 0 4,0 0 1,0 0-1,0 0 0,0 0-3,0 0-1,0 0-3,0 0-3,0 0-2,0 0-5,0 0-1,0 0 1,0 0 3,0 0 16,0 0-20,0 0 22,0 0-25,0 0 21,0 0-15,0 0 21,0 0-20,0 0-1,0 0 14,0 0-9,0 0 0,0 0 0,0 0 0,0 0 0,0 0 0,0 0 0,0 0 0,10-4 0,-10 4 0,0 0 0,0 0 0,0 0 0,0 0 0,0 0 0,0 0 0,0 0 0,0 0 0,0 0 0,0 0 0,0 0-24,0 0-59,3-10-52,-3 10-67,0 0-86,0 0-100,0 0-184,-7-11-125,7 11-167,-11-15-701</inkml:trace>
  <inkml:trace contextRef="#ctx0" brushRef="#br0" timeOffset="88218.7514">27299 12489 6,'0'0'365,"0"0"-97,0 0-57,0 0-30,0 0-24,-9 5-26,9-5-18,0 0 3,0 0 116,-9 5-111,9-5-13,0 0-2,0 0 4,-10 5 8,10-5-2,0 0-5,0 0 1,-9 2-4,9-2-2,0 0-7,0 0-3,0 0-10,0 0-15,0 0-3,0 0-5,0 0-1,-10 3-4,10-3-2,0 0-3,0 0-4,0 0-6,0 0-7,0 0 2,0 0-7,0 0-1,0 0 1,6-5-1,-6 5 2,9-9-21,-9 9 27,9-5-58,-9 5 59,9-6-59,-9 6 59,13-9-62,-5 4 64,3-2-68,0-1 63,3-1-58,3 0 55,-1-2-58,2 0 58,0 0-54,20-13 44,-15 12 13,0-3-57,-6 3 61,4 0-64,-1 0 56,-2 0-33,2 0 31,-1 0-53,0 0 56,3-3-56,-3 4 60,-2-2-47,2-1 51,-2 3-52,2-2 69,-4 3-64,3 0 56,-5 0-54,-1 2 56,1 1-55,1-1 52,-3 0-54,-2 0 54,5 2-46,-5 1 44,-1 0-55,2-1 46,-1 1-50,-1 0 52,11-4-13,-10 5-38,-1-1 50,2 0-57,-10 5 57,15-8-52,-15 8 47,14-6-48,-14 6 67,11-6-61,-11 6 61,13-4-47,-13 4 54,0 0-39,11-7 51,-11 7 36,9-4-70,-9 4 31,0 0-35,0 0 19,9-5-31,-9 5 26,0 0-33,0 0 19,0 0-25,10-5 21,-10 5-27,0 0 24,0 0-34,0 0 32,9-4-29,-9 4 24,0 0-31,0 0 28,8-7-29,-8 7 28,0 0-25,10-5 22,-10 5-22,0 0 26,10-6-27,-10 6 26,0 0-23,7-5 2,-7 5 14,0 0 41,8-5-16,-8 5-22,0 0 19,0 0-19,0 0 8,0 0-14,0 0 14,0 0-19,9-5 16,-9 5-22,0 0 17,0 0-16,0 0 15,0 0-12,0 0 3,0 0 11,0 0-16,0 0 14,0 0-13,0 0 10,0 0-6,0 0 15,0 0-13,0 0 9,0 0-11,0 0 11,0 0-11,0 0 14,0 0-19,-5-4 15,-3 0-6,8 4-4,0 0 10,-10-6-10,10 6 8,-7-7-10,7 7 11,-8-8-10,8 8 5,-10-14-8,5 4 7,-1 0-17,1-4 14,2 2-15,-3-2 2,3-2-11,0 0 12,2-2-11,-1 1 5,2 1-5,-2-1 12,0 2 1,2-2 3,0 1-6,2 0 7,-2 5-2,0-3-1,2 1 2,0 0-1,5-14-21,0 14 21,-2 0 1,1 2 0,1-1-1,0 0-1,0 1-2,1 2 2,-1 1 1,0 2-3,0-2-4,-7 8 0,13-12 6,-13 12 2,11-11-1,5 2-3,-16 9 5,13-6-1,-13 6 1,14-7-3,-14 7 4,14-4 1,-14 4-1,15-2-3,-15 2 1,14 0 5,-14 0 1,16 0 1,-16 0-3,15 1 1,-15-1-2,16 1-8,-16-1 9,15 3-3,-15-3 4,14 5-6,-14-5 0,14 5 4,-14-5-5,13 12-13,-6-7 20,-1 2 9,1 0-10,-1 0 0,-2 1 2,9 9 22,-7-10-27,-1 1 23,0 1-22,0-2 22,-5-7-25,8 13 18,-8-13-20,9 12 26,-9-12-20,9 9 15,-9-9-23,7 7 28,-7-7-22,7 7 21,1-1-5,-8-6-21,0 0 32,10 5-27,-10-5 16,0 0-18,8 5 26,-8-5-22,0 0 13,0 0-8,0 0 22,10 4-17,-10-4 15,0 0-15,0 0 14,0 0 1,0 0-19,14-2 10,-14 2-20,0 0 11,6-6-5,-6 6 3,9-5-3,-9 5 0,6-5-1,-6 5-4,10-5-38,-10 5-53,0 0-88,10-6-74,-10 6-192,0 0-94,0 0-193,0 0-315,0 0-668</inkml:trace>
  <inkml:trace contextRef="#ctx0" brushRef="#br0" timeOffset="89479.7389">27213 12428 212,'0'0'264,"-7"8"-44,7-8-33,0 0-6,0 0-4,0 0-17,0 0-10,0 0-13,0 0 3,-4 7 13,4-7 18,0 0 187,11-2-182,-11 2-15,20-8-17,-6 1-74,4-3 57,7-4-73,8-3 57,1-3-62,7-3 61,6-4-60,2 0 55,-2-2-56,3 3 47,-4-2-69,-6 5 52,-3 1-69,-3 5 52,-1-3-68,-6 7 51,-2-1-59,0 1 56,-7 3-59,1 0 56,-1 1-54,-5 1 51,-1 2-57,1-1 49,-5 2-44,1 0 66,5-3 16,-14 8-46,13-7 55,-13 7-66,10-6 50,-10 6-59,0 0 45,4-9-56,-4 9 51,0 0-59,0 0 50,-2-11-51,2 11 49,0 0-47,-6-9 62,6 9 8,-6-8-54,6 8 49,0 0-57,-4-10 47,4 10-56,-5-9 55,5 9-56,-4-13 53,4 13-55,-5-17 55,3 7-57,-2 1 51,1-1-47,1-2 48,-2 2-54,1 0 58,1-1-61,-2 1 54,3-1-52,-2 2 53,2-2-53,0 1 56,1 10-57,-3-22 58,6 10-48,-3 12 1,1-22 1,2 10 5,-1-3-2,7-13-12,-3 13 18,1 0 1,-2 3 2,2-3 9,-1 4-12,2-2 1,0 1 7,-1 1-7,-1 1 13,1-1-11,1 4-5,-2-1 49,0 1-57,1-2 51,6-2-28,-6 6-38,-7 5 59,11-8-52,-11 8 45,12-5-48,-12 5 54,11 0-62,-11 0 55,13 3-52,-13-3 8,14 5 4,-14-5 5,11 10 3,-1-4 52,-4 2-53,1-1 37,-1 0-44,1 2 55,1 0-63,-1 2 57,0 0-49,0-1 57,0 1-61,-2-1 51,3-2-50,-3 2 53,1-3-47,0 0 44,0-1-46,3 6 39,-9-12 18,12 9-53,-12-9 61,11 3-58,-11-3 54,14 0-58,-14 0 58,17-7-55,-8 2 55,-2 0-41,2-3-9,0 0 0,0 0 1,0-5 4,8-12-5,-5 11 4,-1-1 59,-2-1-54,5 1 43,-3-1-43,1 1 57,0-1-37,0 2 37,0 1-25,0 1 26,-2 0-43,3-1 31,-4 3-43,2-1 34,1 2-41,-1-1 38,1 0-30,-2 1 42,1 0-23,1 1 30,0-2-28,-1 2 31,2-1-22,-2 0 22,4-1-11,-2 1 23,1 0-9,-2 0 15,1 0-3,14-8 83,-14 9-84,-1 0 11,-2 1-5,3 0 10,-7 0-19,4 3 13,-2-2-20,-1 2 19,-7 4 0,12-9-3,-12 9-3,10-6 0,-10 6-9,7-6-4,0 0 18,-7 6-36,0 0-19,9-5 2,-9 5-3,0 0-5,0 0-7,7-7-5,-7 7-27,0 0-43,0 0-50,9-5-49,-9 5-62,0 0-25,0 0-132,0 0-510,0 0 356,0 0-136,0 0-519,-5 12-803</inkml:trace>
  <inkml:trace contextRef="#ctx0" brushRef="#br0" timeOffset="97277.912">7511 10516 311,'0'0'466,"0"0"-80,0 0-79,0 0-54,0 0-38,0 0-28,0 0-13,0 0-18,0 0 139,0 0-160,0 0-12,0 0-18,0 0-21,0 0-22,0 0-16,0 0-11,0 0-8,6 6-5,-6-6-5,7 7-1,-7-7-5,13 10 0,-5-2 0,9 9 23,-6-8-10,1 3 1,-2-3-1,3 3-7,-2-1 10,1-2-9,0-1 17,0 1-17,2-2 28,-2-2 4,3 0 54,1-5-4,6-5 45,5-7-34,41-30 168,-26 9-128,2-5-18,-2-3-10,-1-1-10,-1 0-10,-3 4 21,-8 6-12,-2 2 24,-3 4-5,-7 6 3,-2 3-24,-3 3-12,-1 0-29,1 3-11,3-7-88,-8 11-139,0 0-101,-7 7-181,10-10-171,-10 10-96,0 0-494,14 3-822</inkml:trace>
  <inkml:trace contextRef="#ctx0" brushRef="#br0" timeOffset="127108.7696">30317 11627 340,'-5'-9'479,"5"9"-58,-9-14-56,9 14-21,-8-12-18,8 12-46,-6-10-50,6 10-95,-5-10 16,5 10 50,-6-8-133,6 8-11,0 0-16,0 0-9,-4 8-13,4-8 5,-2 17-7,2-5 10,0 2-19,2 3 13,-2-2-24,1 2 20,2-1-14,0 0 5,1-2-7,1-2 45,1 2 8,3-4 26,4-1 6,3-3 1,6-5-10,6-2-6,12-9-15,7-2-6,12-10-4,2-6-2,2-1 12,1-4-32,-2-2 55,53-31 42,-67 40-80,-9 5-72,-7 2-98,-8 6-120,-4 5-39,-3 3-75,-6 6-89,-3 3-523,-8-4-567</inkml:trace>
  <inkml:trace contextRef="#ctx0" brushRef="#br0" timeOffset="130426.5108">26712 11205 152,'-6'-9'232,"-1"2"-20,0 0-11,2-1 16,-1-1-55,1 2 19,-1 0-41,1-1 17,5 8-51,-9-11-9,9 11-29,-7-10-18,7 10 34,-8-4-79,8 4 29,-3 8-34,0 2 25,1 8-31,-4 13 37,1 12-25,-5 15 11,-2 14-43,-1 9 74,-8 23 3,0 4 12,2 5-36,-2 2-51,2 2 61,2-3-9,-1-6 18,5-18-32,2-7-6,1-5 5,4-6-6,-1-5 6,1-14-65,1 0 71,0-7-60,3-2 64,0-6-5,2-4-15,-2-6-52,2 18-149,4-30 74,-4-2-63,0-14-130,5 10-177,-5-10 18</inkml:trace>
  <inkml:trace contextRef="#ctx0" brushRef="#br0" timeOffset="131166.5214">26578 11197 286,'0'-10'326,"0"10"-97,6-15-40,-6 15-55,9-14-8,-3 7-43,6-1 14,2 1-35,8-1 20,1-1-33,6 2 19,7 0-18,6-1 20,4 1-22,7 0 4,7 0-2,13 0 21,7 2-34,100-5 51,-84 4-62,8 1-2,22 0-3,7 2 23,0-2-30,1 3 21,-1-2-35,-24 2 6,1 1 17,0-2-28,-1 2 26,-3-2-29,-5 0 27,-2-1-30,79-7 14,-96 4-5,-6-2-3,-5-2 3,-6 2-1,-13-3-1,-2 2-1,-3-2-3,-5 0 2,-3 0 1,-2 0 0,-8 2 1,-1-2 3,-3 2 4,-4 1-4,0 0-1,-5 0 2,0 2-1,-3 0-4,0 0 2,-2 2 0,-1 0-5,-1 1 3,0 0-2,-9 4-1,15-7 4,-15 7-7,13-5-1,-13 5-5,10-4 0,-10 4-27,13-3 26,-13 3 16,0 0-2,10 5-3,-10-5-1,2 11-1,-2-11 5,0 21 20,-1-7-28,-3 5 31,0 5-34,-2 6 31,-1 8-25,-4 3 25,-11 62 29,8-40-28,0-1-3,0 6-43,-1 3 62,1 2 20,0 1-30,1 4 38,-1-2-27,4 2 17,0 0-24,-1-2 4,3 0-7,-1-1 7,3-1 13,0 0-26,3-4 23,1-2-7,2-10 17,0 1-14,0-5 12,2 2-25,-1-2 4,2-2-1,2-1 1,-1-5 0,-1 0-11,1-5-1,0-5 12,0-1-17,2 23 18,-3-33-10,2-2-24,-3-4 21,1-2-8,-1 0 11,0-5-16,-1 0 16,0 0-15,-1-12 14,1 16-58,-1-16-89,-6 12-171,6-12-193,-16 4-224,0-10-222</inkml:trace>
  <inkml:trace contextRef="#ctx0" brushRef="#br0" timeOffset="131908.5121">26393 12599 163,'0'0'262,"0"0"-72,0 0-48,0 0-35,-7 6-17,7-6-5,-4 17-5,0-3 5,1 3-28,1 8 36,-2 5 1,0 5 4,2 11-34,-2 2-27,0 6 21,-1 0 19,1 10-40,0 2 26,-8 42 9,8-57-60,-1-5 31,1 0-19,2-9 7,-1-4-2,-1-6 2,4-2 16,-2-1 4,0-5-1,-1-2-5,2 0 2,1-3 3,0-2 19,4 0 26,0-2 21,3-3 4,3 1-17,9-4-11,6-1-4,13-3-23,16-5-3,17-5-9,11-2 26,10-4 10,33-4 7,12-4 1,11 2 4,5-2-15,7-2 6,168-18 63,-162 24-83,-8 2-6,-6 0 0,-5 4-9,-12 1-7,-10 1-12,-27 5-2,-14-3-7,-6 5-5,-20 1 3,-6 1 15,-5-2 0,-12 2 3,-7 1-4,19-2 9,-30 1-95,1 1-85,-5 1-106,-1 0-217,-12 1-775,0 0-836</inkml:trace>
  <inkml:trace contextRef="#ctx0" brushRef="#br0" timeOffset="133370.512">29749 13125 183,'0'0'347,"0"0"-20,0 0-54,0 0-15,0 0-15,0 0-10,0 0-8,0 0 10,0 0-45,0 0-24,1-11-16,-1 11-24,0 0-8,0 0-20,-7-7-3,7 7-9,0 0-6,0 0-11,-8-6-6,8 6-9,0 0-16,0 0-8,-10-5 2,10 5-21,0 0-5,0 0-4,0 0-1,0 0-4,0 0 2,0 0 3,0 0-1,-8 5-4,8-5 2,0 0 0,-1 13 10,1-13-11,1 12 13,0 1-5,-1-13-11,1 13 15,-1-13-9,2 12 8,-2-12-13,1 12 9,-1-12-2,1 11 6,-1-11 8,0 0 55,-2 13 31,2-13 13,-10 8 0,-2-4-14,-8 1-7,-13 1-9,-16-1-15,-21 4-23,-15 1-9,-8 1-16,-26 4-86,-8 3-142,-4 5-149,-1 2-212,-2 1-523,-1 3-706</inkml:trace>
  <inkml:trace contextRef="#ctx0" brushRef="#br0" timeOffset="141155.5089">2380 5888 478,'0'0'437,"-4"-12"-70,4 12-70,-6-13-47,6 13-34,-9-13-31,9 13-31,-10-13-17,4 6-4,6 7-8,-12-14-10,6 9-7,-8-7 96,6 6-126,1 1-14,-3 1-14,1-1-17,-2 3-7,-1 0-7,12 2-8,-27 4-1,10 1-2,-2 4-3,-3 4 3,-3 2-6,-2 5-1,1 2-1,-27 29-2,29-24 2,2 2-2,0-1-14,1 4 20,6 1-9,-2 1 13,3 3-17,1 0 18,1 4-17,2-2 13,1 1 4,4-7-4,1 2-2,3-8 1,2 27-7,3-30 4,1-2 3,4-1 3,2-4 1,1-2-2,5-3 5,5-4 7,0-2-6,4-5 0,2-4 0,5-6-1,8-4-11,0-6 9,8-8-13,40-36 7,-46 30-5,-5-2 3,-3-2 15,-7 5-15,-1-3 19,-3-2-5,-3 2 35,-4-1-10,-2 2 9,-6 4 2,-4 2 15,-3 3-21,-3-1-5,-1 2-18,-15-22 14,2 24-23,0 4-15,-4 0 5,0 6-25,-2 3-45,0 3-39,1 3-41,1 4-39,-5 3-68,2 4-85,-2 5-62,4 3-413,-2 3-346</inkml:trace>
  <inkml:trace contextRef="#ctx0" brushRef="#br0" timeOffset="141828.5157">4421 5913 111,'0'0'369,"0"0"-78,0 0-85,-12-4 4,12 4-61,0 0 33,-12-4-34,12 4 31,-24-5 130,12 4-188,0-2-1,-1 3-37,-3-1 1,-1 4-38,-3-2 16,-4 3-34,-5 3 13,-2 3-31,-4 5 18,2 0-24,-2 5 21,0 0-26,1 3 19,1 2-22,2 4 3,2 1 11,2 5-8,2 3 1,3 0 22,4 3-28,1 1 19,5 0-19,5-3 14,3-4-13,5-2 18,2-2-19,4 0 21,4-4-17,16 22 34,-9-27 4,2-4-13,4-3 39,0-3-7,2-4 5,-1-5-2,3-3-7,5-3-8,7-8-10,-1-3-6,0-5-6,0-3 8,4-11 6,-4-1-8,33-49-33,-40 37 28,-5-4-8,-4-1-5,-4-3-3,-6 9 13,-2-4 15,-6 3 39,-2 3 17,-4 7 7,-3 1-6,-3 4-25,-3 3-19,-1 4-37,-4 1-60,-17-4-241,12 19 47,1 4-5,-1 4-58,1 1-10,1 6-36,3-1-85,0 2-172,2 4-120</inkml:trace>
  <inkml:trace contextRef="#ctx0" brushRef="#br0" timeOffset="142382.5182">6119 5721 661,'0'0'318,"0"0"-51,0 0-58,0 0-19,0 0-1,0 0 7,-13-2-12,13 2-21,-10-8-26,10 8-15,-16-7-20,4 3-15,-2 2-13,-1-1-9,-22 5 51,16 0-70,-3 3 7,0 1-28,-3 4 8,-1 1-20,0 5 14,-2 4-20,0 2 13,2 5-19,0 4 13,3 1-18,2 3-1,3 2 4,2 1-9,-7 40-16,18-44 42,5-1-3,2 0 1,2 0-7,5-4 2,3 2 1,1-3-1,8 2 2,2-4 11,3-3 9,0-6 12,3-2 14,2-6-46,3-1 54,34-8 8,-31-5 1,7-7-35,1-2 67,-4-6-50,-1-2 36,4-10-65,-4-2 46,-6-7-61,-4-2 59,-10 4-2,-4-4-3,-6-2 3,-5 0 33,-5 6-68,-17-38 68,0 44-46,-5 7-71,-5 5-6,-2 12-120,-6 7-40,-11 13-159,-15 11-210,-2 12-532,-26 14-699</inkml:trace>
  <inkml:trace contextRef="#ctx0" brushRef="#br0" timeOffset="144365.5412">1880 10924 331,'0'0'504,"-1"-12"-121,1 12-103,-4-10-60,4 10-50,-9-8-42,9 8 0,-10-5-46,10 5-17,-20-4-4,-2 4 114,6 1-63,-1 3-24,-2 0 15,-2 4-16,0 1 3,-1 4-28,-1 3 3,0 1-12,6 6-11,-4 4-10,6-2-12,0 8-11,4 3 17,0 0-6,7-2-18,1-3 14,3 3-17,1-2 15,3-2-18,5 0 19,0-3-18,0-1 20,7-2-17,-1-3 27,4 0-10,3-5 4,0-3-3,1-4 2,0-2-10,24-5 26,-19-6-21,1-3-3,-1-4 3,6-6-3,-4-4 19,-2-3-14,-1-2 18,-2-4-18,-4-2 13,-4-4-14,-1-2 11,-3-3-9,-5-1 32,-2 2 7,-8-30 68,-5 37-75,-2-3-52,-2 5 52,-7 2-13,3 7-8,-4 3-12,-1 1-6,2 5-22,0 4-83,0 4-78,-1 5-72,1 3-91,-2 4-92,3 5-491</inkml:trace>
  <inkml:trace contextRef="#ctx0" brushRef="#br0" timeOffset="145090.1276">4081 10660 106,'0'0'407,"0"0"-74,-16 1-110,16-1-8,0 0-81,-19 4 39,9-1-58,0 1 77,-5 2-73,-2 0 58,-2 3-78,-5 4 49,-1 3-68,1 1 34,-4 5-66,2 3 36,-1 3-18,2 6-12,1 3-9,5 1-2,1 4-7,5 3-1,3 0-7,4 1-5,5 1 3,2-2-47,5 0 92,6-2-68,19 35 68,-10-44 0,4-5-57,1-3 68,5-1-58,3-8 81,1-2-64,-2-6 51,4-4-68,2-3 3,-1-4-10,8-3 2,-3-4-3,-3-4 60,1-4-43,27-28 118,-38 18-64,-4-4-70,-4-6 50,-6-3-67,-3-4 49,-6-3-61,-6-3 49,-4 1-55,-3 1 20,-6 4 45,-2 3 15,-4 4-7,-3 4-19,-2 4-8,-27-12-41,25 27-35,-1 3-134,3 7-35,1 1-135,1 6-17,-1 1-12,4 4-83,3 1-319,5 2-303</inkml:trace>
  <inkml:trace contextRef="#ctx0" brushRef="#br0" timeOffset="145610.1295">5907 10621 353,'0'0'355,"-6"-7"-113,6 7 3,-10-5 96,10 5-230,-10-5 61,10 5-68,-15-5 94,15 5-73,-19-2 42,6-1-54,0 3 54,0 0-70,-1 0 36,-3 3-82,-1 1 38,-3 1-63,-1 3 39,-30 17-12,23-7-62,2 6 5,-1 1-2,2 4 53,4 3-53,3 3 49,1 2-57,5 1 61,3 3-59,4 2 58,5 1-59,3 1 60,3 1-54,4-3 63,19 44-3,-9-49-43,4-1 8,1-1 18,3-2 8,3-5 1,2-3 8,5-4 5,1-2 2,5-5-9,3-6-14,3-4-8,1-2 2,3-9-16,10-8 10,60-27 15,-65 12 46,-1-6-64,-6-5 51,-2-5-60,-6-5 49,-7-4-64,-4-3 2,-8-1-6,-6 0 20,-8 9 68,-5-1 35,-6 7 7,-4-2-11,-7 6-21,-18-30 39,8 40-101,1 4-85,-2 4-67,-2 6-162,-3 4-78,-2 0-155,-1 4-624,-3 2-755</inkml:trace>
  <inkml:trace contextRef="#ctx0" brushRef="#br0" timeOffset="149242.8718">1985 6493 279,'0'0'185,"0"0"-22,0 0-60,0 0-6,0 0-40,0 0 16,0 0-24,0 0 36,0 0 14,0 0 19,0 0-4,0 0 17,0 0 2,0 0 110,0 0-152,0 0-15,4 10-24,-4-10-6,0 0-6,0 0-8,-4 10-7,4-10-12,-1 11 1,1-11-7,-1 13-3,1-13 2,-2 14-5,2-14 2,2 23-2,-2-23 7,3 13-3,-3-13-3,4 13 6,-4-13-4,6 9 5,-6-9 4,7 9 3,-7-9 14,10 3 14,-10-3 5,13 3 2,-13-3-14,8-4 20,4-4 25,-12 8-36,9-8 13,-9 8 5,7-8-9,-7 8-12,5-7-8,-5 7-11,0 0-8,4-8-10,-4 8-4,0 0-4,0 0-5,0 0-10,0 0-3,-7 11-35,7-11 25,-4 12-4,4-12-8,-5 12-7,5-12 11,-2 11 3,2-11 9,0 0-2,-2 13 4,2-13 8,0 0 9,0 0 4,1 13 2,-1-13 1,0 0 11,8-7-3,-8 7-3,5-10 15,-5 10 10,5-15 32,-5 15 24,2-11 9,-2 11-14,2-10-14,-2 10-18,0 0-9,0-12-12,0 12-10,0 0-5,-3-10-4,3 10-6,0 0-4,0 0 0,-10 4-2,10-4 1,-9 7 0,3 0-6,6-7-20,-8 14-2,4-4 4,0 3 5,1 1 8,-1 2 3,-1 0 2,-3 30-10,3-22-5,2 1 23,-1 6-14,1 0 22,-2 1-19,4 4 25,-3 7-16,2 1 13,-3 0-2,3 3-2,-2-2 0,2 2-1,-1-3-1,1 2-5,-3 43-13,2-46 2,1 0 19,1-4-18,-2-2 6,3 1 18,0 1-27,-1 0 13,1 5-23,-2 1 17,1-4-19,0-2 20,0 0 0,-1-1 0,2-1 7,-3 35-9,3-36 10,0 0-19,0-1 22,-2-2-18,2 2 17,0-1-15,0-3 21,0 4-18,2-3 5,-2 3 5,0 1 21,0-2-27,0 0 25,0 2-17,0 34 15,0-36-7,0 0-21,0 1 19,-2 0-6,1-3 17,1 3-21,-1-2 18,1 0-10,0-3 9,-2 2-18,2-4 10,-1 0-19,0-3 20,1 1-17,-1 24 32,1-25-8,0 2-1,0-1 2,-2 0 5,-1-1 9,3 2 8,0 0-22,0-2 21,3 2-27,-3-2 12,0 2-23,0-3 16,2 2-22,-2-1 25,0 0-20,0 0 17,0-1-19,1 1 19,-2 0-15,1 0 15,0 0-11,0 1 15,-2-1-21,2 1 17,-3 0-18,3-3 18,0 1-9,-2 1-1,2-2 4,-2 26 20,-1-25-71,2 2 73,0-1-6,0-1-4,-2 2-12,2-1 13,-1 0 8,1 0-8,-1-1-4,0 1-8,1-1 0,0-1-2,-2 0 1,2 0 0,-4 22 31,4-21-12,-2 0-5,1-2-1,0 1-4,0 0-2,-1-2-2,2-1 2,-1 2-7,-1 1 7,0-1 21,1 2 5,-2-2-53,-1 3 53,3-3-54,-5 24 39,5-24 20,-2 1-65,0-1 67,1 0-64,-2 0 62,2-2-49,-1-1 66,0-1-58,0-1 68,1-2-61,0 0 62,-2-3-66,1-1 55,2 0-62,-6 11 54,4-12-8,2-1-61,-3 0 54,2-1-56,3-8 51,-6 17-55,6-17 51,-6 12-52,6-12 32,-6 10-81,6-10 4,-6 7-124,6-7-19,0 0-108,-5 0-643,-9-10-25,8 0-573</inkml:trace>
  <inkml:trace contextRef="#ctx0" brushRef="#br0" timeOffset="150560.8689">1885 6561 146,'0'0'338,"0"0"-81,0 0-91,0 0-11,0 0-61,0 0 1,0 0-45,10-2 9,-10 2-32,0 0 20,8 6-16,-8-6-27,0 0 28,9 5-9,-9-5 31,6 5-32,-6-5 21,8 8-31,-8-8 19,12 7-31,-12-7 29,12 12-37,-5-8 30,1 1-31,10 8 101,-9-8-34,1 2-14,0-1-1,1 2-3,0-2 1,1 3-4,-1 1-9,2-1-8,1 3 20,0 1 3,1 1-3,0 0-5,4 6-32,-2-3 28,1 5-28,0-1 24,1 2-25,3 4-12,-3 1 4,1 1 36,-1 0-32,0 4 39,-1 1-14,0 0 80,0 2-12,1 3 11,-1 1-33,0-2 7,1 3-30,17 42 38,-13-35-43,0 1-21,1-2 14,0 3 28,1-2-15,2 2 1,-2-2 0,1 1-10,-1-3 10,3 2-20,-2-2 40,2 0-19,0-3 4,0 1-20,20 29 55,-23-36-9,0-1-8,-1 0-71,1 0 57,-1 0-66,1 2 57,0-2-54,-1 0 56,1-3-64,-2 1 54,1 0-60,2 0 62,-2-2-63,-1 0 59,24 30 22,-24-31-51,0 1 45,-1-5-61,-1 4 50,0-3-56,-1-1 60,0 1-67,-5-5 64,3 3-64,-1-3 54,-1 2-56,0 0 53,-2-1-57,2 0 59,12 22-80,-14-23 30,-1 1 3,1-3 3,-2 1 5,2 3 3,-2-3-2,0 1 51,1-1-58,-2 1 63,3-2-60,-2 4 60,0-4-62,-2 0 62,2 1-57,11 19 44,-14-20 2,2-1-59,0-2 55,-2 3-57,2-2 59,0 2-51,1 1 78,0 3-52,-1-3 70,0 5-62,1-2 2,1 1 17,-1 0-3,0-1-1,12 29-14,-13-28 11,2 2-35,-2-1 36,2 2-38,1 5 34,-3-7-41,4 6 37,-3-6-38,3 7 38,-3-7-41,1 1 38,0 1-32,0-2 40,-1 0-33,13 23 19,-13-28 5,-2-2-28,0-1 39,0 1-12,4 2 34,-3-4-32,0 0 23,1 1-33,-2-1 20,0 1-21,2-1 18,-2-1-22,1 1 30,1-1-34,-2-1 19,1 1-18,-2 0 15,1-2-19,-1-2 18,0 0-29,0-1 36,-2 0-33,2-1 2,-1-1 2,-2 0 0,0-1 0,1-1 6,-1 0 0,0 1-1,5 6-2,-6-8 5,1 0 0,-6-7-7,7 10-39,-7-10-20,7 10-28,-7-10-25,6 8-34,-6-8-86,0 0-239,-6-6-297,-6-8-304,-4-8-691</inkml:trace>
  <inkml:trace contextRef="#ctx0" brushRef="#br0" timeOffset="151844.8771">2193 6664 644,'1'-11'315,"-1"11"-85,0 0-80,0 0-33,4-10-28,-4 10-18,0 0-12,0 0-16,0 0-10,16 3 1,-16-3-7,13 7-8,-4-4 9,-1 5 20,3 0-7,1 2-11,2 3-2,5 3 14,-1 1-20,2 2 42,4 5-37,1 1 24,2 1-26,-2 4 5,6 1 19,5 6-9,1 2 20,1 1-29,3 3 39,43 47 62,-40-44-80,0 0 10,2 4-14,0-3 9,2 2-25,-1-2-4,2 0 19,-1 1-3,3-1 49,-2-1-67,-1 1 89,3-1 16,-1 0-21,-1-2-13,53 45 80,-51-47-107,1 3-6,1-3 24,-4-1-67,3 0 50,-1 0-63,-3 0 60,0-1-60,-1 2 50,-1-3-61,2 5 8,-3-3 4,1 3-1,-1-3 9,43 43 63,-44-43-19,1-2-54,-3 1 55,1-2-57,0-2 60,-1 1-65,3-2 40,-4-1-46,2 1 2,-3-3 3,1-1 4,-5-5 2,0-1 2,-1 0-27,35 21 19,-36-25 22,-1-1-35,2 0 37,-3-1-34,-1-1 35,1 0-36,-2 0 34,-3-2-31,-3-1 33,3-1-34,-1 1 33,1 2-3,2 0-4,1 1-5,26 15 23,-26-15-20,-5-1-3,6 3-1,-1-4 3,-1 4-3,2-2 4,-5 3-2,0-6-2,2 6-2,-2 0-4,1 2-2,-5-4-1,4 2 2,-6 0-3,25 24-18,-22-22-5,1 2 36,0 1-31,0-3 36,0 3-36,1-2 39,0 1-35,1 2 5,1-1 4,-1-1-5,2 1 41,0 3-40,0-2 38,1 0-39,24 30 25,-26-27 8,-2-4-36,-1 2 35,0 1-36,-2-2 42,1 0-35,-3 0 35,0 0-23,0 2 29,0-2-8,0-1 24,-4-2-34,0-1 23,1 0-30,-1-1 8,-1 0-6,1-3 22,-1 0 6,0 1 20,-2-3-8,-2-2-9,3 1-2,-1 0 4,-1-2-8,-2 0-60,1-2 59,-1-1-62,-2 0 61,0-1-61,8 8 44,-9-12 22,-1 1-8,-6-7-8,8 11-80,-8-11 47,9 7-95,-9-7 10,0 0-120,0 0-144,0 0-242,-10-11-700,-10-10-904</inkml:trace>
  <inkml:trace contextRef="#ctx0" brushRef="#br0" timeOffset="153002.8693">3994 6748 316,'0'0'396,"0"0"-124,-3-11-26,3 11-87,0 0-4,-3-9-53,3 9 28,0 0-18,0 0 38,-1-13-20,1 13 146,0 0-153,-1-11-35,1 11 3,0 0-23,-2-10 25,2 10-15,0 0 15,-2-10-26,2 10 9,0 0-32,0 0 1,0 0-29,-4-9 8,4 9-22,0 0 7,-12 9 3,5 1-12,-1 4 11,-2 3-20,-5 7 20,-1 6-16,-2 5-1,1 3-43,-2 0 60,-3 12-1,3 2-3,-3-2 17,1 3-10,0 1 32,-22 54 37,22-54-34,1 1-3,-2 1-1,-1 0-47,3-1 51,-3 0-60,2-3 69,-2 5-61,1 0 75,-1 0-9,-3 2-14,1-1-7,-2 0-6,1 1-2,-3 0-2,-1 5-55,1-1 68,-1 0-60,1 4 61,0-4-12,0 1 3,1-2-1,1-2-6,1-2-3,2-4-3,2 0-4,-1-2-57,2-4 57,3-7-44,-18 38 27,19-39 32,-1-2-55,1 2 74,-2-1-64,0-2 72,1 3-65,-3-2 64,0 4-60,-3 4 59,-1-1-61,-2 2 66,0 1-46,-3 0 62,1 1-44,-30 43 71,30-46-47,4-11-26,0 0 44,3-1-27,-1-3 24,1-2-33,2 0 26,4-7-32,0 0 14,0-1-29,2-1 18,2-1-27,-1 0 7,2-2-16,-12 22 22,11-22-9,2 0-22,1-1 21,1 1-26,-1-3 22,-4 14-13,5-13-6,2 0 1,-2 3 6,1 0 18,-3 1-19,3-2 17,0 1-16,-1 1 42,-8 19 33,7-23-50,1 3 14,1-4-7,0 1 4,1-4-15,0 3 11,-3 0-20,4-1 0,-3-1-4,4-1-7,-1-1-43,0 2-5,-1-3-48,1 1 12,-4 6-152,9-16 40,-6 14 9,6-14-110,-7 13 0,7-13-70,-3 9-59,3-9-44,0 0-93,-5 7-249,5-7-344</inkml:trace>
  <inkml:trace contextRef="#ctx0" brushRef="#br0" timeOffset="153928.8735">3927 6831 171,'12'1'414,"-12"-1"-66,0 0-120,10 4-24,-10-4-75,0 0-7,11-2-41,-11 2 11,0 0-45,14-3 33,-14 3-21,0 0 30,5-2 17,5 0-62,-10 2-7,0 0-15,0 0-9,0 0-1,0 0 0,14 2-8,-14-2 3,3 13-1,-2-3 10,-1 4 13,1 7-45,-2 3 60,1 10-9,-1 46 15,-1-30 4,2 0-14,0 3 27,0 4-18,2 10 25,2-2 2,-3 3-55,1 1 53,0 3 6,0-2-14,0-1-10,0 3 2,2-2 10,-2 0-10,3 67 0,-1-72 5,1 2-64,0 0 51,4 0-61,0 0 47,1 1-54,1-4 56,2 1-55,-1-2 55,1 2-66,0-2 63,1-5-59,-3 2 52,1-2-44,0 0 5,0 0 15,-2-9 54,-1 1-62,0 0 60,0 0-64,1-2 54,-1 2-60,-1-3 57,1 1-58,0-2 65,-3 0-46,1-3 57,1-1-61,-1 0 6,6 39 50,-8-39-51,2-1 23,-2 0-3,0 2-11,0-1-2,-1-1 0,0 0 61,1 2-45,-3-8 1,2 6-2,0-1 3,0-3 2,0-2-2,1 0-2,4 35 25,-4-34-6,-3-1-13,3 0 32,-1-2-36,0 2 28,2-2-39,-2-1 28,0 0-34,0-1 45,-1-5-39,1-1 30,-1-2-44,1-2 35,-2-1-40,3 13 26,-2-17 3,-2-3-38,1-3 34,0 2-38,-2-12 36,4 20-37,-4-20 36,2 19-40,1-8 38,-3-11-38,3 20 50,-3-20-74,3 18 9,1-9-27,-1 8-159,-3-17 59,3 14 17,-3-14-76,3 10-12,-3-10-42,0 0-100,0 0-612,-7-12-581</inkml:trace>
  <inkml:trace contextRef="#ctx0" brushRef="#br0" timeOffset="154693.8679">4131 6953 544,'0'0'498,"0"0"-120,0 0-90,0 0-67,0 0-43,0 0-31,0 0-34,0 0-26,-3-8-14,3 8-11,0 0-9,0 0-14,0 0-13,0 0-13,0 0 3,0 0-7,0 0-56,7 14 69,-3-6-69,2 7 66,0 5-2,2 2-1,2 7 0,4 7 0,0 4-6,3 5 0,6 8 3,0 5 6,4 0 34,32 73 54,-16-49-65,-1 1 48,2 0-16,3-1-18,3 1-5,0 1 13,3-2-50,0 1 59,2 0-57,-1-1 4,3 0 19,-1-4 18,1 1 68,1-4-63,-3-2 49,2-2-46,-11-11 11,8 10 11,-9-10-17,-1-2 30,-1 3-45,0-1 29,-3-2-3,2 3-13,0-1-9,-3-2 5,0 1-35,3 0 37,-3-2-37,41 53 54,-42-58-58,0-1 0,-1-3 0,-2-2 6,2 0-7,-3-3 32,-2 1-36,-1-3 31,-4-6-20,-2 0 27,-1 1-27,2 1 25,-2-4-27,-2 2 18,20 30 3,-20-34-42,-5-1 17,0-3-21,-3-4 17,1-1-21,-2 0 17,-1-5-21,-2 2 20,0-3-23,2 1 3,-2-2 1,0 2 11,0-2-7,-1 2-7,11 16-133,-12-21-70,-1 1-5,2-1-48,-2 0-66,-1 0-81,-1-4 3,-5-8-81,3 12-471,-3-12-543</inkml:trace>
  <inkml:trace contextRef="#ctx0" brushRef="#br0" timeOffset="156277.3744">3911 10998 539,'-9'-9'427,"0"0"-80,2 0-48,0-2-39,1-1-57,-2-2-37,5-3-16,-1-3-3,1-4 2,4-1 8,1-6 1,3-3 50,4-6-63,2-2 56,17-48 97,-7 37-186,1-1-1,2-1-2,1 0 8,2-2-66,2 0 24,0-4-59,3-1 31,-1-5-14,2-1-2,5-18-13,0-1-7,0-2-12,-3-1-14,35-91-20,-37 91 33,-1-2 1,-6 16 44,7-15-61,-6 15 5,-1 0 1,2-1 0,0 1-16,0 2 27,-3 0-1,2 1 49,-2 2-59,-1-2 53,-1 2-65,16-68 29,-20 70 20,-1 2-85,-1 0 12,-1 0-2,0 4 54,-2 0-50,1 3 69,-2 5-54,-1 9 57,0 3-49,-1 1 45,3 2-47,0 2 51,2 2-56,15-30 31,-17 41 25,0 0-55,0 1 52,-1 2-56,-2 4 55,0 2-48,0-1 49,-2 1-47,1-1 51,0 2-53,-1 1 60,-1 2-43,1-1 50,-2 1-54,10-10 34,-7 9 13,-1 2-58,0-1 4,1 3 5,0-3 4,0 1 4,0-1 9,-1 1 5,-1 2 14,1-2 11,-1-1-2,0 0-1,-2-2 43,2 0-62,1-2 49,-2-2-55,1 1 53,-2-3-60,2 3 62,-2 2-48,-1 0 38,0 1-55,0 2 47,0 1-57,-1-1 45,0 3-50,0-1 51,0 2-56,-1 0 52,5-7-35,-8 15-37,9-16 53,-4 8-58,0 1 59,1-2-53,2-1 38,-1 2-29,1-2 46,1-1-48,1 2 40,-1-1-59,0 2 57,-2-1-66,2 1 62,5-6-50,-8 7 8,-6 7 58,12-12-47,-12 12 54,10-13-51,-4 9 56,-6 4-64,10-13 35,-10 13-29,8-14-26,-8 14-22,6-12-4,-6 12 10,7-15 12,-2-2-29,-5 17 60,2-19 1,1 9 10,-2 0 5,0-3-5,0 2 4,2-1 4,-2 0-47,2 2 66,-2-1-40,-1 11 63,3-18-45,-3 18 65,2-13-64,1 1 16,-3 12 18,0 0-56,1-11 52,-1 11 0,0 0 0,0 0-4,-1 20-2,-2-3 0,-1 7 1,1 6-4,-4 10 0,0 6 0,-1 0-1,2 5-46,-7 50 26,7-51 40,2 0-34,0 0 70,2-1-63,-1-3 64,1 3-61,0-4 67,1 3-44,0 1 62,-1 1-60,2 0 46,-1 0-36,0 4-3,1 3 4,0 72 22,1-57 12,0 3-62,2-4 51,0 2-65,0-2 54,2-1-54,1-4-2,0 2 3,0-3-20,-1 0 32,0-11 5,0-1 8,2-2 0,-1 2-4,4 49 21,-4-50-13,2 0 6,-2-1-8,1 1-1,0-1-38,1 0 34,1 0-29,1 9 36,-1-9-38,1 0 33,-1 0-33,0-1 34,1 0-7,-2 0 3,0 1-3,1-3-33,0 1 34,0 0-32,-2-2 34,2-3-25,-1 0 41,-1 0 11,2-1 6,1-2-66,-2 1 59,1-1-10,-2-4-6,2 2 6,-3-7-14,7 34 19,-4-36-22,-3 2 28,2 0-3,0-1 31,2 0-32,-3 1 17,1-3-37,1 0 22,-1 0-27,0-2 20,1 0-28,1-1 27,-2 0-34,1-1 6,7 24 21,-10-28-8,2 1 10,1-1 7,-2 1 12,0 0 14,-1-1-6,2 0-1,-1 1 23,1 2-6,-1 2-12,0-4-9,1 6-9,0-2-9,0 0-5,8 29 28,-8-26-5,-2-2-4,2 1-4,-2-5-9,0 1-6,-1-2-6,2-1-4,-2 1 6,1-3 10,-1 1-4,0 0-2,0 0-7,-1-3-5,1-1-1,3 14 10,-4-17-15,-2-2-1,1-2-16,-3-9-32,5 16-37,-5-16-51,2 14-74,-2-14-95,0 0-68,0 0-245,-10 4-915,-4-15-1158</inkml:trace>
  <inkml:trace contextRef="#ctx0" brushRef="#br0" timeOffset="157364.3771">2068 10943 21,'-13'4'486,"1"-2"-138,2 1-71,10-3-51,-17 3-35,17-3-25,-21 0 73,21 0-146,-11-1-21,11 1 2,-6-8-8,6 8 6,0-16-2,3 3-9,6-5-7,3-4-61,4-6 62,7-6-9,2-1 10,8-12 16,5-2-1,6-5-6,2-1-12,13-15-5,3 0-11,2 0-53,2 1 56,3-1-54,-2 0 53,0 0-9,-2 1-6,0 1-5,-3 1-2,-1 0 1,-12 12-4,11-13-3,47-56-41,-58 66-3,9-9 11,0-3 49,1 0-54,3-2 52,0-1-6,3 0-4,1 0 4,-1 1-2,0 1-46,0 1 60,-1 2-50,-1 3 57,1 2-51,43-43 55,-54 53 19,-2-1 2,1 4 0,-2-1-5,-1 2-8,-2-1-56,-1 1 58,0 4-61,-5 0 55,0 1-59,-2 2 52,-3 1-59,-2 2 64,-6 7-49,23-29 54,-28 30 4,0 3-64,-2-1 57,-3 3-54,0 2 55,-2 1-57,-2 0 63,3 1-53,-3-1 54,1-1-56,-3 0 61,4-1-53,-1 2 51,4-7-61,16-28 40,-16 28 7,0 1-58,1-1 54,0 1-37,-2 0 59,3 0-41,-4 0 3,4 1 2,-7 2 42,5-1-51,1-1 69,-1 1-55,-2 3 41,3-4-65,19-22 31,-23 28 5,2-2-55,-3 4 51,1 0-54,1-1 35,-1-1-18,1 1 67,-1 1-61,1-1 60,-2 1-61,1 1 46,-2 3-44,0 0 50,-2 0-40,13-14 72,-15 19-27,-1 0-27,1 0 21,-4 3-36,1 1 22,-1 1-34,0-2 26,-6 8-37,8-10 23,-8 10-37,7-9-18,-7 9-114,7-5-53,-7 5-68,0 0-35,0 0-184,5 9-736,-9-1-831</inkml:trace>
  <inkml:trace contextRef="#ctx0" brushRef="#br0" timeOffset="159677.3714">2882 4042 320,'-4'-12'460,"2"3"-97,2 9-69,-8-15-62,8 15-43,-5-13-39,5 13-27,-4-9-31,4 9-19,-3-9-19,3 9-12,0 0-10,0 0-11,0 0-9,0 0 6,0 0-15,0 0 44,6 16-23,0-1 29,2 7-2,1 6-9,0 1-1,3 7-8,0-2 0,-2-3-7,10 27 16,-11-31-28,1-2-2,-2-4-2,-1-1-6,2-3-42,-3-1-34,1-2-31,-1-3-58,0 0-38,2-3-42,-8-8-63,14 7-255,-14-7-73</inkml:trace>
  <inkml:trace contextRef="#ctx0" brushRef="#br0" timeOffset="159915.3786">3209 3981 556,'0'0'442,"0"-14"-95,0 14-87,0 0-54,0 0-42,-10-4-52,3 11 7,2-1-52,-4 5-15,1-2-12,0 3 9,0 1-11,-8 15 16,9-14-35,1 1-6,1 0 4,1-1-2,0 2-2,2-2 1,2-2 1,2-1-1,1 0 12,1-1 11,2 1 6,3-2 1,1-1-6,1 0-5,2-2-6,2-3-6,1 0-43,1-1-74,2-1-93,-1 0-96,0-2-447,-1 1-238</inkml:trace>
  <inkml:trace contextRef="#ctx0" brushRef="#br0" timeOffset="160361.1064">3466 4338 165,'0'0'550,"0"0"-158,0 0-92,-2-13-99,2 13-81,7-14-29,-4 6-11,4 0-21,-1-2-4,-1 2-10,0 1-30,6-8 48,-11 15-78,9-7 25,-9 7-7,11-4-1,-11 4 4,0 0 10,9 9 17,-9-9 6,3 17 7,-3-17 1,-1 22-2,-1-7 4,0-1-3,0 0-6,-2 12 19,3-13-33,-1-3-13,2-10 0,0 21-3,0-21-4,4 17 6,0-7 0,2-3 10,0 0-7,2-1-3,2-1-1,2 1-5,2-3-4,1 0 4,-1 1-9,1-2 9,-3 1-4,1 1-2,-3-2-1,-10-2 4,18 5-14,-18-5 48,14 8 19,-14-8 25,7 12-7,-7-12-26,3 12 3,-3-12-22,-5 17 9,-5 7-28,3-13-92,0 0-21,1 0-91,0-3-26,1 0-43,5-8-21,-6 12-33,6-12-209,0 0-32</inkml:trace>
  <inkml:trace contextRef="#ctx0" brushRef="#br0" timeOffset="160535.1182">3883 4437 75,'11'-5'455,"-1"-2"-120,-10 7-53,14-5-46,-14 5-23,18 4 263,-18-4-233,4 10-25,-4-10-42,-4 18-14,0-4-41,-3 0-14,-1 1-31,-1 0-9,-2 2-70,2 1-53,-1-1-91,0-2-48,2-2-90,2 0-45,-4 7-1295</inkml:trace>
  <inkml:trace contextRef="#ctx0" brushRef="#br0" timeOffset="160842.1047">4026 4209 533,'5'-17'997,"-5"17"-670,5-12-76,-5 12-101,5-14-32,-5 14-45,8-16 8,-2 9-42,-1-2 14,0 3-28,0-2 7,2 1-24,0 0 17,1 1-30,-2-1 24,12-2-9,-11 4-33,-7 5 22,14-3-21,-14 3 25,13 5-23,-13-5 31,8 11-27,-6-1 24,-1 1-30,-1 1 31,0 2 1,-1 3 1,0-2-2,1 2 1,0 12-2,1-17-5,2 3 0,-1-1-1,3-1 3,3 0-6,-1-2 34,1 1 3,2-2 23,3 0-6,0 0 18,0-1-22,0-1 9,0 0-27,-2 0 10,9 5 5,-11-8-35,-2 2 15,-2 3-7,-3-2 15,-1 4-8,-4 1 4,-5 5-51,-6 4-70,-4 0-63,-7 3-70,-3-2-123,-3 1-447,-5-4-320</inkml:trace>
  <inkml:trace contextRef="#ctx0" brushRef="#br0" timeOffset="161459.1044">3939 3573 201,'1'-20'312,"1"4"-98,-2-4-32,0 3-42,-1-2-12,-6-17 71,-1 16-133,0 0 11,0 0 24,-5 2-1,-2-2-20,-4 0-6,0 2-15,-4 0 9,-1 0-12,-3 4-8,-4-2-14,-1 4-11,-1 4-4,-2 2-9,-56 3 0,38 8 0,-13 5-8,-1 3 3,-4 5-9,1 0 29,-1 5-33,-2 2 27,2 2-29,2 4 18,-1-2-16,4 4 13,2 1-20,3 0 22,3 2-24,2 3 20,5 0-16,2 3 17,5 1-10,2 3-6,7 0 11,3 5 4,5-1 13,6 5-21,6 1 27,6-7-25,6 5 21,5 1-17,6 9 26,5 0-26,35 69-11,-16-65 31,11 12-30,9-1 30,3-1-29,7-3 29,7-3-26,4-3 36,3-6-31,4-3 27,1-5-28,2-6 32,1-4-28,-13-12-3,3-4 16,82 16 81,-78-30-38,2-5 10,-2-7 18,1-4 20,-2-9 6,-1-7 7,0-7 8,-1-7 3,13-12-20,-3-9 72,-2-7-68,-3-2-20,-1-8-14,-6-3-68,66-92 96,-76 71-77,-6-4-1,-6-6-18,-7-3 7,-7-3-1,-9-3-5,-8-4-1,-9 0-8,-8-2-6,-8 3 9,-8 5-13,-10 6 5,-6 11 0,-1 20 0,-50-45-46,27 74-73,-11 12-57,-8 14-33,-13 18-73,-10 14-49,-28 22-82,-9 21-409,-1 15-359</inkml:trace>
  <inkml:trace contextRef="#ctx0" brushRef="#br0" timeOffset="164376.3992">5542 4002 443,'-8'-9'585,"1"0"-141,0 4-54,2-3-59,5 8-62,-11-12-69,11 12-32,-8-9-50,8 9-12,-6-8-42,6 8-7,0 0-25,-5-8 0,5 8-12,0 0 15,13 8-31,-5 2 4,4 0 3,0 7-4,4 3 15,0 2-20,2 0 15,-2 2-12,2 1 10,-3 0-13,0-4 14,-2 1-24,0-2 16,-5-5-17,9 14 9,-11-18 12,-1 0-9,0-2 16,-1 0-5,-4-9 28,4 15-6,-4-15 16,0 0-15,1 11 27,-1-11-14,0 0 1,0 0-27,-4-9 3,4 9-16,8-28-7,-3 16-9,4-1-16,0 1-5,5-2-4,0 1 2,3 2-5,0 1-20,2 2-10,-2 4-7,0 1 8,-1 0 4,-2 4 10,0 1 9,-2 1 23,6 9-6,-11-3 7,-3 0 21,-4 2-13,0 1 21,-4 3-10,-3-1 15,0 1-16,-3 2 12,0-3-22,-3-2-8,2 1-65,-3-2-43,2-3-127,1 1-73,-3-4-138,3-2-184,11-3-155</inkml:trace>
  <inkml:trace contextRef="#ctx0" brushRef="#br0" timeOffset="164553.4006">5872 4059 654,'6'-9'668,"-1"1"-208,-5 8-56,7-12-133,-7 12-8,6-9-60,-6 9-52,5-7-83,-5 7 26,0 0-17,0 0-3,14 3-26,-14-3-9,9 11-6,-4-4-3,2 3-3,0 1-4,0 0-1,1 1-6,1 0-19,-2 2-44,0-2-23,-1-2-44,1 1-24,-3 0-52,5 6-287,-9-17 212,6 14-36,-6-14-335,0 0-147</inkml:trace>
  <inkml:trace contextRef="#ctx0" brushRef="#br0" timeOffset="164719.426">5819 3931 418,'-13'-19'605,"3"2"-120,0 2-112,1 1-68,2 1-122,1 1-109,3 2-120,0 0-22,3 10-67,0-14-21,0 14-46,8-8-58,-8 8-234,13-1 13</inkml:trace>
  <inkml:trace contextRef="#ctx0" brushRef="#br0" timeOffset="165088.948">6092 3826 699,'0'0'673,"0"0"-152,6-2 138,7-1-498,-13 3-31,0 0-45,17 5-9,-17-5-28,15 11 4,-3-2-25,1 3 1,3 3-4,2 5-1,4 7-6,1 1-1,-3-1-1,1 1 13,16 24 5,-19-29-29,-4-1 13,-2-5-16,-2 0 17,2-1-19,-6-3 14,2 1-11,-3-3 18,0-2-9,-3 1 31,-2-10-14,2 16 16,-2-16-14,-7 11 15,7-11-12,-12 4 2,12-4-12,-21-7 8,9-1-17,-3-6-6,-2-6-8,-2-3-1,3-6 2,-3-2 1,4-1-1,2 4-7,4 1 15,2 0-15,1 2 8,6-21-10,3 23-4,3 3 13,1 1-18,-2 3 5,2 4-9,1 2 11,1 2-13,0 3 20,-9 5-16,15-3 17,-15 3-12,12 7 14,-5-2-6,-3 5 16,1 12-12,-5-8-20,0-2-23,-2 2-34,0 0-43,-1 0-53,1-1-51,-1-2-50,1 0-19,-1-2-47,3-9-292,-4 13-146</inkml:trace>
  <inkml:trace contextRef="#ctx0" brushRef="#br0" timeOffset="165919.9554">6484 3736 747,'0'0'447,"7"-15"-83,-7 15-89,5-11-30,-5 11-46,0 0-60,4-11-14,-4 11-44,0 0-2,0 0-39,0 0 9,0 0-33,-9 7 17,9-7-23,-4 19 15,3-6-17,1 0 14,0 2-16,1 1 18,0 1-26,2-2 5,-1 1 3,2-3-5,-1 1-2,0-3 8,0 1-1,1-3-4,1-1 6,-5-8 3,12 15 23,-12-15-12,0 0 2,21-5-9,-14 0 17,2-5-30,1-2 20,-1 0-19,3-1 12,-2-1-22,-2 3 11,0 1-18,0-1 18,0 2-22,-1 3 17,8-4-29,-15 10 10,14-2 23,-14 2-19,13 3 20,-13-3-18,13 10 22,-13-10-19,9 13 25,-4-7-31,-5-6 13,7 15 3,-7-15 1,6 11 0,-6-11 7,6 13 43,-6-13-20,0 0 2,7 10-10,-7-10-6,0 0-18,0 0-9,7-5-15,-7 5 19,9-8-23,-9 8 23,9-11-28,-4 3 23,2-1-26,-1-3 26,8-11-15,-8 9 1,-1-3 29,0-2-24,-1-2 21,0-3-19,-2-1 24,-2-4-24,0 0 24,0-5-14,-1 1 31,-2 5 12,2 3 32,0 0-4,-1 7 3,0 2-19,2-1-17,-1 5-16,1 12 11,1-16-21,-1 16 12,0 0-16,0 0 17,11 13-14,-5-1 15,1 8-17,0 1 16,3 4-18,-1 4 23,-1 0-17,10 30 17,-9-31-2,-1-1-24,-1-5 1,-1-1-20,1-2-22,-3-4-10,1 1-28,0-3 5,-2-3 13,0 0 23,-3-10 10,5 14 7,-5-14 13,0 0-48,0 0-30,0 0 48,0 0-12,-16-1 31,16 1-2,-13-13 37,7 5-33,-1 1 35,0-2-10,2 1 37,-2 1-18,2-1 20,5 8-35,-6-14 19,6 14-26,-4-22 21,8 12-8,-2 0-17,3-4 20,2 0-22,1-3 22,4 0-24,1-7 17,2 2-20,1-2 30,2 1-13,0 0 28,1 1-23,-2 3 11,-1 3-19,-4 2 12,0 4-26,-2-1 12,-2 6-10,0-2 18,0 2-28,-8 5 36,13-5-23,-13 5 23,11-3-29,-11 3 20,0 0-21,15-2 27,-15 2-15,0 0 15,19-3 3,-19 3-12,10-4 20,-2-1-28,1-2 11,-2 2-60,1-2-24,1 2-97,-9 5-74,11-6-75,-11 6-341,0 0-172</inkml:trace>
  <inkml:trace contextRef="#ctx0" brushRef="#br0" timeOffset="166249.9703">6359 4613 390,'-12'-2'825,"12"2"-228,-16 2-126,-3 10 106,9 0-344,-4 5-89,2 4 22,-2 3-86,1 2 34,1-1-76,0 0 41,3 0-66,3-1 53,0-1-69,2-3 54,3 1-15,-1-1-29,5-3-33,3 15-134,2-18 54,-1-4-14,3-3-31,2-2-28,-12-5-48,24-1-43,-8-5-22,4-4-39,1-5-306,0-4-147</inkml:trace>
  <inkml:trace contextRef="#ctx0" brushRef="#br0" timeOffset="166443.9543">6521 4600 316,'1'-13'516,"-1"13"-92,-2-16-56,2 16-49,-7-12-4,7 12-42,-8-9-11,-2 1 213,10 8-272,-12-6-29,12 6-16,-11-3-26,11 3-24,-10-4-19,10 4-19,-9-3-22,9 3-9,0 0-15,-10-5 4,10 5-12,0 0-3,0 0-5,-10-4-4,10 4-14,0 0-21,0 0-28,0 0-26,0 0-16,0 0-18,0 0-29,0 0-36,0 0-25,-9 4-86,9-4-37,0 0-70,0 0-362,0 12-278</inkml:trace>
  <inkml:trace contextRef="#ctx0" brushRef="#br0" timeOffset="166919.9649">6365 4696 219,'0'0'517,"0"0"-178,0 0 4,-12-1-70,12 1-41,0 0-40,0 0 120,-14-1-196,14 1-13,0 0-14,0 0-8,-13 1-15,13-1-12,0 0-15,-10 5-56,10-5 51,-11 16-55,3-5 58,1 5 4,0 7 1,-2 3 7,-4 30 38,7-26-58,3 1-3,1-5-6,1 0 0,1 1-4,1-2 0,2-2 14,1-1-16,0-2-9,2-1 8,3-5 5,1-2-3,0-1-2,5-6-39,14 0-260,-10-8 7,3-3-97,-1-3-415,3-6-312</inkml:trace>
  <inkml:trace contextRef="#ctx0" brushRef="#br0" timeOffset="167287.9514">6608 4703 309,'0'0'370,"0"0"-92,-3-3 131,-7 1-257,10 2-62,0 0 49,0 0-61,-16 2 57,16-2-74,-11 9 64,6-1-70,-1 2 47,-1 3-75,2 1 60,0 3-15,3 1-15,-1 0-8,3 20 23,1-21-44,3 0 5,1 0-11,0-3-1,3-1-8,-1-3 5,3-1 3,1-2 0,0-4 1,-11-3-3,25-2-11,-10-3 6,2-5-54,1-2 60,16-19-28,-20 14-20,-2-1 15,-3 0 54,-1-1-57,-4-2 50,-4 4-49,-1-4 43,-5 0-2,0 1 34,-3 3 66,-2 0-9,-2 2-25,0 3-18,0 5-22,-15-4-13,15 10-82,1 2-51,-1 0-46,1 4-56,1 2-60,1 0-13,1 0-55,1 2-364,2 2-197</inkml:trace>
  <inkml:trace contextRef="#ctx0" brushRef="#br0" timeOffset="168437.9562">6706 4713 150,'0'0'908,"0"0"-623,0 0 3,0 0-112,2-10 27,-2 10-68,0 0 50,0-12-47,0 12-31,3-12-22,-3 12-21,4-11-14,-4 11-12,10-11-9,-4 4-8,8-2 10,-14 9-25,18-6 1,-18 6-5,18-2 1,-18 2-2,17 0 1,-17 0-6,14 2 6,-14-2 6,15 2-7,-15-2-11,12 1-30,-12-1 59,0 0 0,17 4 71,-17-4-12,0 0 28,0 0-29,13 0 62,-13 0-79,0 0 39,0 0-63,5-12 36,-5 12-16,3-14-13,-3 14-12,0-16-8,0 16-8,3-16-10,2 4-4,-5 12-21,6-10-1,-6 10-1,9-9 2,-9 9 2,12-5-6,-12 5 6,0 0 4,17-1-1,-17 1 4,0 0 1,16 1 7,-16-1 0,0 0 1,13 2-2,-13-2 4,0 0 4,0 0 6,0 0-6,13-3-13,-13 3-26,0 0-10,4-15 9,-4 15 5,3-20 6,-2 10 7,-1 10 16,1-20-20,-1 20 22,4-24-27,-4 24 5,4-12 16,-4 12-23,6-8 18,-6 8-11,12-4 19,-12 4-14,11 4 18,-11-4-18,14 5 11,-14-5-24,11 9 21,-11-9-12,11 9 18,-1-3-29,-10-6 25,7 4 7,-7-4 4,0 0 22,9 4-22,-9-4-11,0 0-1,0 0-19,7-8 17,-7 8-11,0-14 15,0 14-16,1-15 22,-1 15-21,3-22 3,-3 22 18,3-13-22,-3 13 16,2-10-20,-2 10 26,7-7-17,-7 7 17,0 0-17,0 0 18,15 2-15,-15-2 27,13 5-23,-13-5 17,10 7-16,-10-7 19,11 5-17,-11-5 22,0 0-12,14 2 19,-14-2-9,0 0 10,15-2-18,-15 2 12,10-11-18,-3 3 15,-2-2-19,1 0 4,-1-1-3,0-1 13,3-9-5,-6 12-13,2 0 11,-4 9-28,5-14 20,-5 14-22,5-8 22,-5 8-16,0 0 23,0 0-16,12 7 21,-12-7-19,5 10 26,-5-10-26,7 12 24,2 0-11,-9-12-6,7 10 25,-7-10-18,6 9 19,-6-9-6,8 6 23,-8-6-13,0 0 20,0 0-24,17-3 12,-17 3-21,9-11 13,-4 2-23,0 1 20,3-13-2,-4 10-21,-2 0 4,1-3-6,-1 4 8,-2 10 23,3-19 11,-3 19 8,2-15 3,-2 15-6,3-12-9,-3 12-14,0 0-6,1-12-9,-1 12-3,0 0 10,-2 15 4,2-15-10,-2 17 2,2-17-39,0 19-4,0-19-27,2 16 13,-2-16-13,1 15 22,-1-15-27,3 10 40,-3-10-14,0 0 16,8 7-32,-8-7-11,8-7-51,-8 7-14,9-17 0,-3 5 23,-1-4-14,0-5-12,0-1-10,-1-3 13,1-4-1,-2-3 16,0-2 12,0 3 87,-3 4 94,1 2 117,0-15 283,-1 22-272,0 4-30,0 14-52,-1-17-14,1 17-37,0 0-2,0 0-22,0 0 8,1 20-2,1-2-9,0 4-6,3 5-11,0 3-6,0 4-30,13 41-119,-9-38 24,-3-5-18,4-4-34,-3 0-1,-1-6-38,0-3-27,-1-2-21,2 0 13,-4-5 28,-1-1 1,-2-11-25,2 14-139,-2-14 178</inkml:trace>
  <inkml:trace contextRef="#ctx0" brushRef="#br0" timeOffset="169008.9548">7495 4359 560,'-6'-5'296,"-1"-1"74,0 0-35,1-1-14,6 7-66,-10-10-36,10 10-70,-9-12-17,9 12-38,-4-12-4,4 12-29,0-16 15,0 16-18,1-18 17,3 8-6,1-1 9,0-2 3,2 1 11,0-4 7,3-1 16,-1 2-56,1 0 44,-2 2-74,1 0 44,-2 3-69,0 2 44,5-8-17,-12 16-53,9-11 52,-9 11-58,9-11 56,-9 11-55,10-5 54,-10 5-57,0 0 57,14-4-52,-14 4 61,12-1-57,-12 1 55,0 0-55,18-1 52,-5 0-33,-13 1-29,15-5 58,-6 2-64,-1-2 51,2-1-69,-1-4 60,-2 0-62,2 1 71,-3-4-1,1-1-15,-3 0-34,-2-2-14,1-2-1,-3-2-36,-5-26-213,-1 21 185,1 2 13,0 3 83,-1 0 23,2 4 40,1 1-1,-1 1 27,0 3-19,1 0 4,3 11-31,-4-15 12,4 15-9,0 0 32,0 0 41,0 13 159,2-1-159,2 4-19,1 5-67,1 3 49,3 2-61,0 3 51,-2 0-63,2 1 54,2-2-57,-2-1 53,2 0-4,0-4-9,-3-3-3,0 0-9,1-4 0,-1 0-1,-2-5 1,-1 1-41,2-3 54,-1-2-45,0-1 58,-6-6-42,12 5 59,-12-5-64,10-7 45,-10 7-68,3-12 23,-3 12-83,-2-21 58,-8 0-20,5 14 26,-3 0 49,8 7-49,-15-6 52,15 6-59,-20 6 59,8 1-55,4 3 53,-1 4-53,2 0 56,1 1-51,2 0 65,2 3-57,2 0 51,7 15-50,1-17-42,1-4-84,0 2-85,3-4-87,0 0-92,-1-1-95,2-2-360,-6-2-406</inkml:trace>
  <inkml:trace contextRef="#ctx0" brushRef="#br0" timeOffset="169486.9491">6352 5668 440,'-16'12'447,"4"-2"-56,0-1-167,3-1 20,1-3-119,8-5 45,-9 9-44,9-9 84,0 0-36,0 0 75,0 0-54,19-2 67,-7-7-72,12-6 41,7-5-70,4-6-7,11-6-6,3-4-6,3-3-19,63-50 84,-41 28-96,1 1-54,1-3 29,4-5-57,-3 1 25,3-1-43,0-3 2,-4 0-2,1-1-6,-4-5 34,-1 1-47,-2-3 38,-7 0-40,-5 1 37,33-63-16,-58 77-18,-5 2 31,-9 0-39,-4 2 40,-6-1-8,-7 8-7,-6-1-40,-8-10-10,-5 4-1,-6 3 13,-5 4 1,-4 2 7,-3 7-51,-3 5 64,-38-18-17,41 38 13,-3 6 1,5 6-17,1 7 8,-5 4 1,-4 6 2,0 7-3,-1 3-8,-3 9-7,1 4-9,2 4 3,3 0 3,2 2 4,1 3-9,-30 43-65,33-41 42,-2-2 62,0 2-54,-1 1 68,-5-1-4,-1 1 0,-2 2-3,-7 1-6,-2-1-2,-3 1 7,2-4-6,-2-2 4,4-3 1,3-6-110,-35 26-328,48-37 33,2-1-103,1-2-377,-1-1-443</inkml:trace>
  <inkml:trace contextRef="#ctx0" brushRef="#br0" timeOffset="169985.9474">6028 4480 438,'0'0'426,"0"0"-51,0 0-75,0 0-57,6-6-59,-6 6-37,0 0-40,4 8-17,-2 5 16,3 6 15,1 9 4,5 14-50,-1 5 47,6 10-19,22 60 52,-16-60-97,2-3-10,0-5-7,3-2-6,-5-10-25,0-5-22,3-1-65,-1-5 3,3-3-130,-2-7-23,0-3-97,1-2-435,-2-8-272</inkml:trace>
  <inkml:trace contextRef="#ctx0" brushRef="#br0" timeOffset="170679.952">7459 4750 551,'1'-19'1132,"-4"9"-777,0 2-19,-4-5-129,0 2 18,-3 0-30,-4 1 7,-2 1-7,-4 2-70,-1 0 69,0 4-47,0 3 30,-7 5-87,-1 5 24,-5 7-68,-27 34 28,35-19-2,2 4-62,4 5 47,4 2-60,3 0 58,2-1-62,6 1 50,3-6-58,0-2 9,4-3-9,3-2 0,3-2-2,1-2 0,4-3 7,17 11-39,-11-22 5,1-3-8,0-6 31,1-3-82,3-5 37,3-5-70,-2-7 64,4-4-46,-2-4 80,-5-5-38,0-1 76,-4 0-29,-3 6 105,-4 4-22,9-13 68,-12 22-50,-2 0-71,1 3 42,-2 1-59,-5 8 55,10-7-52,-10 7 53,0 0-63,15 1 56,-15-1-62,0 0 65,11 5-62,-11-5 60,8 4-60,-8-4 38,0 0 24,11 5-52,-11-5 56,0 0-59,9-5 58,-9 5-61,8-13 55,-2 2-61,2 1 53,-1 0-58,2-2 39,-1 2-66,3 0 40,-2 1-56,1 0 63,0 1-55,-1 3 69,-1 0-57,-1 1 63,-7 4-56,15-7 63,-15 7-52,13-3 60,-13 3-57,10-5 58,-10 5-54,9-3 61,-9 3-50,0 0 78,16-9 22,-16 9-73,9-9 50,-2 1-70,-1 1 58,3-3-64,-2 1 57,2 1-66,2-2 71,-3 3-82,-1 0 59,0 2-55,1-1 56,1 1-55,-9 5 67,19-12 20,-19 12-44,14-6 53,-14 6-55,11-5 67,-11 5-44,16-7 60,-7 2-62,0 1 46,5-4-109,1-2-100,6-6-299,0-2-787,4-7-828</inkml:trace>
  <inkml:trace contextRef="#ctx0" brushRef="#br0" timeOffset="173762.6834">2495 3202 370,'0'0'291,"-4"-7"-78,4 7-38,0 0-36,0 0-51,0 0-3,0 0-32,10 5 9,-2 2-31,8 9 30,-3-8-19,0 0-12,-1-1 51,5 1-12,2-4 79,-1-2-23,3-3 38,3-5-19,6-5-6,7-5-30,1-8 13,7-10-26,2-7 11,4-7-5,70-90 97,-61 61-119,-3-3-2,-3 1-18,-3 3 2,-9 14-14,-6 4-14,-3 6-12,-4 6-67,-6 13-87,-4 6-146,-3 7-38,-3 8 5,-3 10-59,-10 2-311</inkml:trace>
  <inkml:trace contextRef="#ctx0" brushRef="#br0" timeOffset="181225.3253">8504 9058 584,'0'0'493,"9"-10"-112,-9 10-86,7-9-61,-7 9-47,4-7-38,-4 7-37,0 0-20,1-13-9,-1 13-3,-2-9 1,2 9 3,-17-17 133,8 10-168,-3-1 43,-3 3-73,-8-3 49,-2 3-68,-8-1 62,-4 1-74,-9 0 57,-3 4-62,-4-2 52,-1 3-60,-1 2 54,-2 0-51,-1 1 65,-56 10-17,59-7-43,2 3 52,2 1-54,1-2 55,5 1-58,3-1 59,8-1-45,2-2 65,8 0-50,3-1 62,2-1-73,2 1 53,3-3-63,2 1 28,-10 1-196,22-3-37,-16 4-45,16-4-20,0 0-46,0 0-433,-12-4-278</inkml:trace>
  <inkml:trace contextRef="#ctx0" brushRef="#br0" timeOffset="181655.3274">7654 8699 237,'0'0'302,"-9"4"-88,1 0-36,-2 1-33,-1 2 31,-4 0-40,-3 3 70,-3 0-45,-4 2 67,-28 12 150,24-12-244,0 2 50,-6 0-51,0 2 32,1-4-83,0 3 37,5-3-76,0 1 43,0 0-66,0-1 49,1 1-67,1-2 52,3-1-69,4 1 57,-14 4-18,20-9-49,1 0 56,4-1-59,-1-2 51,3 2-56,7-5 61,-11 10-54,11-10 54,-4 8-62,4-8 59,2 13-55,2-5 57,-1 2-57,4 0 58,13 16-76,-6-11 33,4 3 3,2 1 6,0 1-8,8 2-11,0-1-10,1 1-10,1 0-16,2 0-30,0 0-42,0-3-46,3 1-28,-1 1-36,1-4-115,36 17-1056</inkml:trace>
  <inkml:trace contextRef="#ctx0" brushRef="#br0" timeOffset="184265.3249">27524 8304 17,'0'0'284,"0"0"-65,-2-10-32,2 10-24,0 0 6,-6-8-22,6 8 13,0 0-34,0 0 13,-4-9-51,4 9 3,0 0-48,0 0 15,0 0-46,0 0 29,0 0-39,0 0 26,-11 12-4,11-12-28,0 19 26,2-5-25,-2-1 6,4 3-4,-1-1 5,1 4 0,4-1 0,-2 3 1,3-5 1,1 1 6,4-3 31,0-3 26,4 0 9,30-2 73,-19-10-119,5-5 48,8-3-69,2-6 55,2-3-15,6-6 8,1-5-29,-3-3 13,1-1-30,-2-6 20,-1 0-23,-3 5 13,-2-2-24,-3 5 12,-7 6-65,-3 1-65,-7 7-124,-3 8-76,-5 2-350,1 0-178</inkml:trace>
  <inkml:trace contextRef="#ctx0" brushRef="#br0" timeOffset="188319.3328">25953 9924 165,'-11'-7'234,"11"7"-80,-12-7-21,12 7-42,-13-5-13,13 5-25,-16-3 3,16 3-28,-15 0 1,2 3-14,1 2 8,-7 4-17,-6 8-2,-6 10 9,-13 12-3,-1 9 7,-19 20 4,-7 11 10,-6 7-11,-12 10 7,-7 10 9,-23 33 3,-120 138 23,119-143-28,3 0 10,22-27-1,3-4 27,4-8-32,6-8 14,9-8-28,11-11 29,14-19-36,9-6 23,10-12-5,2-2 54,7-9-4,4-2 10,2-2 11,4-5-40,1-1 6,1-1-39,3-2 7,5-7-95,-2 10-50,2-10-88,0 0-60,5 9-300,-5-9-68</inkml:trace>
  <inkml:trace contextRef="#ctx0" brushRef="#br0" timeOffset="188582.1497">23982 11635 9,'0'0'177,"4"-14"-40,-4 14-36,0 0-25,0 0-9,-9 11 21,2 4 4,-5 11 25,-2 11 7,-9 14 12,-25 68 126,22-49-159,0 2-27,-1 3 34,7 3-26,5-5 11,5-5-42,11-15 22,12-8-13,13-12 53,15-11-23,25-12-1,16-16-38,32-17-66,14-13-182,161-67-1391</inkml:trace>
  <inkml:trace contextRef="#ctx0" brushRef="#br0" timeOffset="191123.154">28381 5121 205,'0'0'702,"3"-17"-119,-3 17-106,2-14-55,-2 14-83,0-13-40,0 13-49,0 0-25,0-17-30,0 17-37,0 0-38,0-11-22,0 11-38,0 0-7,0 0-12,0 0-2,0 0-13,0 0-5,4 14-6,-2-2 0,-2 4-1,1 2-2,6 27-29,-6-20-69,2-2-50,-2 3-24,1-2-38,0-1-22,3 2-105,-1-5-7,-2 2-50,3-4-414,0-4-320</inkml:trace>
  <inkml:trace contextRef="#ctx0" brushRef="#br0" timeOffset="191510.1499">28292 4916 209,'-19'-13'543,"0"3"-145,-2 1-98,-1 2-61,3 1-66,-1 5-32,-2 2-29,-24 10 40,19 1-96,1 4 6,-3 2-20,0 6 37,4 5-22,1 2 12,4 3-26,-1 6 23,6 0-32,1 4-8,5-1 4,5 5-51,4-2 57,2 1-3,5-1-5,3-1-3,6-3 0,3 1 4,7 1 5,8-3 18,2-5 9,6-5-2,4-4-9,-1-10-7,3-2-12,3-4 4,2-7-7,0-4-7,0-4 26,52-18 72,-49 3-49,-5-3-8,-12-1-57,1-9 55,-4-4-66,-12-1 57,-4-4 7,-7-5 2,-5-4 56,-8-1 6,-6-2 25,-6-8-30,-9 0 41,-3 4-42,-38-38 72,26 54-112,-6 7-78,2 10-32,-1 5-156,-3 5-28,-2 8-80,6 6-79,-6 3-126,2 10-540,3 3-657</inkml:trace>
  <inkml:trace contextRef="#ctx0" brushRef="#br0" timeOffset="192108.1482">29383 5146 112,'-8'-8'473,"8"8"-151,-8-8-33,8 8-97,-12-7-8,12 7-56,-18-7 42,8 3-29,-1 1 26,-3 1-36,-3 2 17,-3 0-30,0 0 13,-4 2-37,-1 5 15,-4 2-36,-6 5 10,0 5-25,-2 2 11,2 6-22,-6 9 12,5 0 14,3 3-1,6-2-67,2-4 49,-8 33 27,20-41-51,6 1 0,3-5-8,4-1 1,2-4-2,5 1-1,3-2 0,5-4-2,3 1-3,3-4-28,3-3-66,3-2-47,1 0-97,2-4-66,3-2-49,1-2-44,-1-4-359,-2 2-249</inkml:trace>
  <inkml:trace contextRef="#ctx0" brushRef="#br0" timeOffset="192332.1569">29445 5341 52,'2'-9'648,"-2"9"-118,4-16-106,-4 16-49,3-11-93,-3 11-60,0 0-63,2-13-19,-2 13 123,0 0-141,0 0 9,7 8-12,-7-8-1,2 17-11,-1-5-18,1 0-21,0 0-69,1 1 56,-1 1-61,1 2 54,-1-2-63,1 2 60,-1-1-13,2 1-3,0-1-48,-2 0-62,1-2-67,0 0-64,-1-1-63,-1-1-51,-1-11-14,4 18-40,-4-18-336,0 0-222</inkml:trace>
  <inkml:trace contextRef="#ctx0" brushRef="#br0" timeOffset="192520.1522">29456 5271 579,'-1'-22'538,"0"2"-123,0 2-66,-1 1-89,1 2-38,1 3-115,-1-1-79,1 13-147,1-18-41,-1 18-53,4-10-70,-4 10-255,9-5-46</inkml:trace>
  <inkml:trace contextRef="#ctx0" brushRef="#br0" timeOffset="193393.1486">29640 5332 448,'0'0'1143,"0"0"-708,11 2-55,-11-2-95,0 0-48,0 0-35,13 0-38,-13 0-25,0 0-20,14-2-40,-14 2-18,12 4-5,-3-1-19,0 2-5,1 0-8,-1 5-7,2 0-3,-2-1-1,-1 4 1,0 0-63,-2 0 71,-2-1-8,-2 0-3,-2 1 0,0 0-2,-2-2 0,-1 2 2,-2-1-1,-1 1 5,1-4 14,-7 7 74,12-16-32,-11 9-47,11-9 5,0 0-22,-13-1 51,13 1-68,-2-17 39,3 6-79,4-4 46,0-1-9,4-2-4,0 1 3,1 0-10,1 2-14,12-16-38,-9 17 52,-1 2-6,2 0 17,-1 0-12,-2 4 16,0-1-9,-2 1 17,2 2-16,-3 0 16,0 1-11,1 1 16,-10 4-12,16-8 17,-16 8-12,13-8 15,-13 8-5,11-5 22,-11 5 3,9-4 7,-9 4-15,0 0-1,0 0-13,0 0 2,0 0-8,0 0 7,0 0-8,-17 7 1,7-1-7,0 2 14,-10 12-11,11-8 0,1 0 2,-2 0-2,4 1 1,1 0-51,1 0 61,1 0 7,2-2-4,1 2-2,1-1-4,3-2-7,1-1-18,3 0-24,2-3-17,10 6-111,-6-10 61,-1-1 4,2-2 1,1-1 17,2-3 11,2-2 20,-2-3 21,1 0-19,-3-4 30,5-1-14,-3-2 27,-2 3-6,-1-1 66,-2 3 15,-4 0 29,1 2-14,-4 1 13,0 2-6,-6 7-8,8-10-25,-8 10-3,0 0-16,0 0 9,0 0-7,0 0 7,0 0-7,-3 14-6,3-14-10,-1 14-6,0 4 12,1-18-17,1 17 0,-1-17 1,4 17 1,0-8 1,-4-9-5,10 13 0,-10-13-56,12 7 66,-12-7 0,17 2 0,-17-2-5,21-5-5,-7 0 0,10-11 9,-14 8-12,1-1 18,-1 4 9,-4-3 0,2 4-9,-8 4-9,12-8-9,-12 8-3,0 0 2,10-4-1,-10 4-3,0 0 5,3 10 5,-3-10-6,0 0-2,0 16-9,0-16 8,1 15 0,-1-15-49,1 9 55,-1-9-65,6 10 39,-6-10-30,6 7-40,-6-7-31,12 2-21,-12-2-4,21-6 37,-9-2-5,24-19-43,-16 11 92,-1-6-11,4-5-11,-2-2 3,-1-5 14,0 0 37,0 0 71,-5 2 78,0 7 47,-5 0 35,-1 6 1,1 2-30,-3 3-42,-1 1-37,-1 6-20,-5 7-13,6-10-14,-6 10-9,0 0-5,1 16-8,-2-5-2,-2 6-5,1 2 1,0 3-15,1 3-36,-2-1-31,2 2-5,-1 1-18,1-3 0,0 25-216,1-29 110,1-2-52,-1-1-45,0-2 21,0-3-30,1 0 9,-1-12-20,-2 17-249,2-17-75</inkml:trace>
  <inkml:trace contextRef="#ctx0" brushRef="#br0" timeOffset="193563.1432">30579 5375 787,'-9'-5'493,"9"5"-57,-13-7-7,13 7-77,-11-7-62,11 7-73,-8-7-36,8 7-43,0 0-22,-6-5-31,6 5-3,0 0-26,9-5 2,-9 5-24,17-5 5,-5 3-17,4-2-1,2 0-43,0 0-26,2-1-56,3 0-38,-1-1-61,1 0-67,0 0-63,1 0-25,-1 0-390,-1 0-259</inkml:trace>
  <inkml:trace contextRef="#ctx0" brushRef="#br0" timeOffset="194391.7004">31416 4916 495,'7'-10'809,"-2"2"-168,1 1-137,-1 0-128,-5 7-93,6-9-65,-6 9-52,0 0-25,0 0-38,8 9-13,-8-9-15,0 24-16,-1-7-10,-2 7-5,2 2-11,-2 2-5,1 3-9,-2 1 1,1-3-9,1-1 8,-2-3-19,-1 25 23,4-27-8,0-4-7,-1 0-1,1-4-1,0-1 4,-1 0-1,1-4 13,1-10-7,-1 17-1,1-17-25,0 0-34,-4 9-43,4-9-27,0 0-30,-12-11 19,5 1 23,0 1 16,-2-1 25,-1 0 23,-2 2 5,2 2 4,-3-1 4,2 4 2,0 0-1,-1 4 5,1 3 6,-2 1 12,2 3 18,-2 1-8,-5 13 37,10-10-16,0 0-16,3 0 11,1-2-20,2 0 14,2-10-12,-2 19 18,2-19-15,5 14 15,-5-14-19,11 10 6,-1-7-36,-10-3 0,21 0-22,11-6-17,-13-3 48,0 0 0,0-1 8,1 0 5,-1 0 25,-3-2 19,2 3 18,-6 1 10,0 2 6,-2 0-6,-1 1-11,-1 0-17,-8 5-15,14-7-9,-3 4 6,-11 3-13,0 0-5,15 0 1,-15 0 0,10 3-1,-10-3 0,11 4 8,-11-4-9,12 4 5,-12-4 3,13 4 5,-13-4-4,16 3 1,-16-3-2,34-7 13,-20 2-16,1-1 0,1-3-2,1-5-28,0 0-61,-3-1 12,3-5 16,-3 1 15,-2 0 18,-1 2 6,-2 0 42,-1 2 36,-1 2 10,-2 1-10,4-6 22,-5 9-62,-4 9-12,5-11-5,-5 11-1,0 0-2,0 0-1,0 0-1,-11 2-4,11-2 8,-12 10-5,6-2 2,6-8-1,-11 14-1,5-7-2,-1 7-2,7-14 3,-5 14-5,5-14-3,-1 13-7,1-13 8,2 13 1,-2-13 3,9 12-1,-9-12 2,13 12 2,-4-7-4,2 4-1,0-1-3,3 1 2,16 16-11,-14-9 6,-1-1 10,0 6-12,1-1 8,-3 1-6,1 0 17,-4 0-8,-1-2 16,-1 1 4,-1 1 15,-2-4-5,-1-1 25,0-2 6,0-1 11,0 10 93,-3-13-61,-1-10-13,1 16 0,-1-16-26,-2 10-3,2-10-66,-7 9-85,7-9-105,-10 3-168,10-3-247,-15-3-480,7-2-709</inkml:trace>
  <inkml:trace contextRef="#ctx0" brushRef="#br0" timeOffset="195129.7158">30072 6786 102,'0'0'542,"0"0"-155,0 0-77,0 0-80,0 0-58,0 0-29,0 0-30,0 0-19,0 0-12,0 0-11,0 0-6,0 0 2,0 0 20,0 0-18,0 0 27,0 0-20,0 0 21,0 0-15,0 0 17,0 0 84,0 0-101,0 0-4,0 0-2,0 0-5,0 0-7,0 0-12,0 0-11,0 0-6,0 0-10,7 7-5,-7-7-12,0 0-24,0 0-40,0 0-37,0 0-24,0 0-62,0 0-77,0 0-81,5-7-94,-5 7-278,6-9-215</inkml:trace>
  <inkml:trace contextRef="#ctx0" brushRef="#br0" timeOffset="196184.4855">30408 6036 426,'0'0'357,"0"0"-21,0 0-72,0 0 3,0 0-39,0 0 4,0 0-48,0 0-21,0 0-50,0 0-7,0 0-41,0 0 2,0 0-24,0 0 23,-3 10-18,3-10 9,-5 9-26,5-9 8,-3 12-24,3-12 16,-3 14-21,0-2 6,3-12-5,-1 10-2,1-10-4,0 0 3,1 13-2,-1-13 2,0 0-2,7 8 2,-7-8 0,0 0-6,14-4 11,-14 4-16,10-9 22,-10 9-16,15-15 8,-15 15 24,5-12-21,-5 12 18,0 0-18,0-12 14,0 12-10,0 0 19,-14-2-15,14 2 19,-15 4-19,6-1 14,-1 2-18,0 4 4,0-1-3,-3 1-6,4 2 9,0-2-10,0 2-3,4-1 2,2-2-1,-1 1 1,4-9-2,-2 17-1,2-17 0,4 12-2,-4-12-2,9 8 6,-9-8-6,15 2-55,3-4 75,-8-3-16,-1 0-2,0 0 1,1-1-3,-2-2-2,-2 0 14,-6 8-20,10-12 21,-10 12-16,8-13 13,-8 13-17,2-11-2,-2 11 0,0 0 15,-4-11-6,4 11-14,0 0 15,0 0-8,0 0-4,-15 1 1,15-1-1,0 0 2,-9 8-4,9-8-1,-5 6-3,5-6-7,-6 7-7,6-7-2,0 0-1,-6 10-2,6-10 0,0 0 15,-5 9-8,5-9 5,0 0 7,0 0 3,-4 9 6,4-9 3,0 0-2,0 0 16,0 0 7,0 0-6,0 0 4,0 0 15,0 0 82,0 0-44,0 0 10,0 0 0,-3-12 4,3 12 5,0 0-2,0 0 3,-1-10-7,1 10-68,0 0 52,0 0-60,0 0 54,-3-10-67,3 10 66,0 0 14,0 0-54,-2-9 57,2 9-42,0 0 39,0 0-50,0 0 28,0 0-41,0 0 27,0 0-54,0 0 45,0 0-45,0 0 41,0 0-42,-8 10 37,7 1-35,0 1 40,1 6-41,0 1 34,0 6-38,0 1 34,2 8-29,0 2 34,3 5-44,-3 3 44,1 2-41,0-1 40,1 1-45,-1 0 51,1-2-15,7 41 27,-6-42-20,-1-8 1,1 3 5,0-2 20,-1-1-32,2-2 20,-2 1-26,1-5 27,-1 3-32,-2-6 28,2-4-31,-1 1 28,-1-7-29,0 2 22,0 6 16,2-13 7,-3-1 18,-1-10-14,0 14 4,0-14-38,0 0-56,0 12-135,0-12-48,0 0-152,0 0-39,0 0-117,0 0-142,-9-5-293,9 5-561</inkml:trace>
  <inkml:trace contextRef="#ctx0" brushRef="#br0" timeOffset="196962.4755">30377 7374 69,'0'0'500,"0"0"-141,0 0-82,8-5-59,-8 5-39,0 0-6,0 0 10,4-9-2,-4 9-13,0 0-18,0 0-18,4-12-17,-4 12-8,0 0 1,0 0 6,4-10 14,-4 10 158,0 0-143,0 0-10,0 0-25,0-13-22,0 13-30,0 0-7,0 0-12,0 0-8,0 0-10,-9 4-3,9-4-3,-6 8-2,6-8-2,-5 8-4,5-8-5,-3 11-1,3-11 0,0 0-8,-4 13 11,4-13 0,0 0 2,2 10 6,-2-10-2,0 0 5,10 3-6,-10-3-9,13-3-1,-4-2-4,-1-2 0,8-9-1,-7 7 5,-3-4 3,1 2 3,-2-1-3,-3 1 4,1 1-43,0-1 95,-1 1-26,-2 10 78,-2-22-66,2 22 56,-4-18-71,4 18 37,-8-14-49,-1 4 14,9 10 14,-11-5-80,11 5 68,-12 1-59,12-1 62,-11 10-63,3-4 59,3 2-74,1-1 47,1 2-49,0 1 42,3-10-45,-3 18 52,3-18-54,-1 15 64,1-15-62,4 14 63,-4-14-58,6 12 62,-6-12-57,12 8 60,-12-8-49,12 1 51,-12-1-51,18-6 61,-10 3-64,1-3 54,1-4-52,0 0 53,5-13-16,-10 12-32,1 1 75,-2-1-48,0 1 52,-4 10-55,2-15 52,-2 15-61,-1-12 54,1 12-65,-4-10 56,4 10-63,-10-3 53,10 3-56,-11 3 51,-4 10-19,6-5-31,1 4 50,2-1-52,1 0 58,-1 3-57,3-4 54,1 2-53,0-1 60,1 0-56,2 1 55,2-3-45,-1 0 49,-2-9-49,10 13 53,-10-13-54,12 9 55,-12-9-55,14 0 58,-14 0-62,12-6 56,-12 6-68,12-13 23,-6 4-116,-3 0-14,-1-2-43,-1 0-62,-1 11-83,0-19-106,-3 9-560</inkml:trace>
  <inkml:trace contextRef="#ctx0" brushRef="#br0" timeOffset="197782.4802">30361 6157 82,'0'0'324,"14"0"-53,-14 0-80,0 0 17,0 0-34,0 0 27,0 0-29,0 0-3,0 0-3,-11-3-3,11 3 6,0 0-43,-13-4 18,13 4-27,-11-3 15,11 3-31,-11-2 1,11 2-37,0 0 1,-17 0-29,17 0 9,-17 5-27,8-1 9,-1-1-15,1 2-2,-1 3 2,-1 0 2,2 2 0,-8 9 4,9-8-11,3-1-4,5-10 0,-7 18 1,7-18 8,-2 17-9,2-17 0,5 15 3,0-7 1,1-2-1,4-3-18,0-1-6,3 0-5,1-4-1,16-5-31,-14-1 31,1-1 3,-1-3-2,-1 2 8,-4-2 7,0 2 13,-3-1-9,-2 0 25,-2 4-15,-4 7 22,0-14-2,0 14 28,-7-12-19,-1 7 20,8 5-15,-22-5 26,11 3-17,-3 4-9,1-1-9,-2 3-7,3-2-8,-2 2-2,4 2-50,-1-1-51,4 1-58,-1 2-85,8-8-106,-5 17-125,5-17-315</inkml:trace>
  <inkml:trace contextRef="#ctx0" brushRef="#br0" timeOffset="198198.4837">30395 7456 370,'0'0'351,"0"0"-39,0 0-7,0 0-27,0 0 5,0 0 2,0 0-18,0 0-26,2 9-38,-2-9-38,0 0 69,0 0-153,0 0-7,0 0-19,0 0-15,0 0-7,3 10-3,-3-10-6,0 0-6,0 0-7,5 8-1,-5-8-45,0 0-55,5 7-54,-5-7-63,0 0-521,10-5-54,-10 5-301</inkml:trace>
  <inkml:trace contextRef="#ctx0" brushRef="#br0" timeOffset="198677.4778">30372 6253 202,'0'0'194,"-2"-12"-41,2 12-23,-1-12 24,1 12 0,-3-9 48,3 9-17,-5-10-12,5 10 1,-5-8-16,5 8 1,-6-9-17,6 9-4,-12-5 8,12 5-23,-11-2-9,11 2-8,-23 5 107,13 1-128,1 2-10,-1 2-13,1 0-13,1 2-16,1 0-5,1 0-4,2-2 11,1 1-24,1 2 22,2-13-25,1 19 20,2-9-23,2-3 11,2 0-11,1-2 13,-8-5-16,18 3 1,-18-3-2,21-3 2,-8-2 5,-2-2-6,0-3-4,3-2 0,-1-2-3,-2-3 2,-2 2-1,-2 2 0,-2 1-3,0-6 5,-5 18-13,-1-12-4,1 12-48,0 0-31,-15 5-48,8 2-48,-3 5-78,1 7-58,-4 7-427,2 1-269</inkml:trace>
  <inkml:trace contextRef="#ctx0" brushRef="#br0" timeOffset="199065.4819">30457 7286 289,'0'0'479,"0"0"-55,0 0-41,0 0-9,0 0-5,-1 11-35,1-11-39,0 0-53,0 0-47,0 0-44,0 0-33,0 0-25,-4 11-19,4-11-13,0 0-15,-4 16-7,4-16-8,-2 16-4,2-16 5,-2 13-12,2-13-7,-1 16-5,1-16-2,3 22 15,-3-22-9,5 11 3,-5-11 0,9 8-1,-9-8 6,15 0-10,-15 0 4,20-7-1,-10-1-9,2-1 2,-2-3 0,0-2-3,-1-4 0,-1 1 3,0-13 4,-5 17-6,-2 1-66,-2-1 39,-2 3-106,-1-1 14,0 2-63,-4 3-66,0 1-84,-1 1-84,-3 2-465,0-1-433</inkml:trace>
  <inkml:trace contextRef="#ctx0" brushRef="#br0" timeOffset="200660.0214">30438 6111 211,'0'0'243,"0"0"-53,0 0 5,-12-3-7,12 3 16,0 0-27,0 0 38,-11-2-34,11 2 26,0 0-27,0 0 19,0 0 183,-10-3-194,10 3-4,0 0-31,0 0-28,0 0-30,0 0-21,0 0-17,0 0-13,-11 3-6,11-3-10,0 0-14,-5 10 9,5-10 2,-4 12-11,4-12-2,-5 11-3,5-11-3,-4 13-1,4-13-1,-2 13-54,2-13 72,-4 14-47,4-14 82,-1 21-43,1-9 56,0 1-14,0 4-9,1 2-10,3 5-11,2 32 10,-1-26-23,0 3-5,3 5-1,0 4-4,0 0 4,0 2 2,-1 2-6,2 0-51,-3 0 56,0 3-42,0 0 59,-2 1-31,2-2 66,-2 1-57,2 43 46,-3-47 5,0-3-56,1-5 47,-1-2-58,2-1 55,-1 0-55,-2-2 52,3-3-58,-2-2 58,1-5-61,-1-1 55,0-2-52,0-3 54,0 0-46,-2-5 78,1-1 2,0 2 65,-2-12-26,3 12 6,-3-12-52,0 0 12,0 0-42,0 0 12,0-13-29,0 0 21,0-4-49,0-7 21,-2-5-53,1-5 26,-4-57-62,2 41 28,-1-3 51,1 0-48,-2-12 60,1 0-41,-1 9 58,0-7-46,0 7 39,0-5-38,0 7 72,-1 1-30,0 4 22,-1-2-30,2 5-10,-8-39 17,9 53 16,-1 8-33,2 0 28,-1 3-42,1 4 30,1 3-40,-1 3 33,3 11-36,-2-11 31,2 11-28,0 0 34,-5 13-25,5 0 23,0 4-32,0 10 36,2 9-36,-1 7 36,3 3-39,-1 7 39,-1 1-33,3 11 30,2 0-28,-4 0 4,2-2 31,1 1-35,-1-14 31,-1-1-41,0-3 31,1-1-32,3 21-4,-5-39 24,0-3-44,0-3 45,0-3-30,-2-3 59,0-3-30,3-2 59,-4-10-33,1 11 16,-1-11-39,0 0 25,4-14-34,-4 0 30,0-5-35,-1-47-26,-2 17 14,-1-3 17,1-14-43,-3-5 52,1 1-45,0 2 58,-1 3-14,0 12 51,1 2-41,0 5 28,-1 2-42,1 10 2,2 3 28,-2 5-36,-2-17 12,6 27 5,-2 4-32,3 12 41,-3-14-29,3 14 30,0 0-39,-4 8 41,3 5-40,1 7 33,0 6-31,0 8 40,1 3-42,1 11 44,1-2-43,1 4 35,0-1-31,1-2 5,1-2 8,0-1-1,-1-2 32,0-7-44,-1-2 42,2-3-44,-2-6 35,0-2-41,0-1 35,0-4-34,-2-2 51,1-2-32,1 3 69,-4-16-21,0 0-39,0 0 28,10-12-38,-8-5 6,1-5 9,-1-10 17,-2-5-37,0-12 34,1-7-42,-3-12 25,1-5-40,-2-5 2,1 3-44,-2-71 8,1 92 73,2 2 5,1 8-2,-1 8-1,0 9-2,1 0-9,0 9-2,0 4-19,0 14 26,0-15-8,0 15-43,0 0 57,1 16-44,0 3 61,0 8-56,2 12 57,1 10-58,-2 3 57,3 12-53,-1 0 48,0-1-44,-2-7 59,2 0-61,1-3 17,-1-2 45,0-2-56,0-3 54,-1-3-56,0-9 54,3 25-26,-2-37-27,0-2 50,-3-3-36,0-3 75,1-1-28,-2-13 23,2 11-37,-2-11 17,0 0-45,3-14 2,-3 0 0,0-5 32,-2-10-40,1-8 29,-7-60-43,2 44-9,1 0 56,1 4-13,-1 4 48,0 5-30,-2 8 16,4 6-41,1 3 20,-1 5-45,2 4 14,0 2-40,1 12 48,0 0-38,0 0 43,0 0-34,-8 35 8,8-10 37,-1 2-31,-1 7 14,2-2-61,-1 3 41,1-6-79,1 5 28,-1-6-84,2 0 7,0-1-137,-1-1-45,3-1-123,0-4-172,-1-3-278,-1-5-466</inkml:trace>
  <inkml:trace contextRef="#ctx0" brushRef="#br0" timeOffset="201592.0313">29783 6808 260,'0'0'462,"0"0"-119,0 0-63,-9 4-41,9-4-32,0 0-9,0 0-21,0 0-28,0 0-29,0 0-23,0 0-20,0 0-16,0 0-10,0 0-14,0 0-5,0 0-8,14-4 0,-14 4-4,29-8 25,-13 7-28,1-3-19,3 1 34,4-1 15,0 2-30,2-2 9,-1 1-20,0 2 15,-1 0-19,-3 1 13,1 0-20,0 0 19,-1 1-22,-2 0 21,19 1-3,-21-1-16,-2 1 16,-1-1-15,-1-1 21,0 1-20,-13-1 30,24 0-16,-24 0 21,18 0-15,-18 0 19,16 0-16,-16 0 0,16-1 3,-16 1-1,15-3 17,-15 3-16,14-5-5,-14 5-1,16-8 26,-8 1-12,-2 2 25,2-2-11,-3-1-13,0 0 5,0-1-11,-1-2-3,-2 1 8,1-2-18,-1-3 9,2-16 1,-3 13-20,-1 1 4,-1 1 0,1-1-4,-1 0 7,1 2 4,0 1-2,-3-3-6,3 5 2,0-2-1,0 1-4,3 1-1,-3 12-1,1-21 4,4 0-15,-1 12 6,3-3-3,2 3 1,4-1 0,0 2 1,0-1 1,1 2 0,2-1-2,-2 4 6,1 1-6,-4 1 0,1 2 2,0 0 1,0 0 1,-1 4-2,-1 1 15,0 2-14,1 1 16,-2 2-20,-1 1 12,0 2-5,0 1 6,-1 1-14,-1 4 14,-1 0-12,0 1 12,0 1-14,-1-4 15,0 1-14,4 18 18,-5-19-3,1-2-15,0 1 17,2-2-21,-2 0 25,1-1-13,0-2 16,2 0 12,1-3 12,0-1 1,2 0 6,1-5-9,2 0-1,1-2-10,5 0 3,1-2 0,5-3 14,0-1-1,5-2 1,-2-2-3,2 3-4,-3-3 0,-5 4-10,2-2 11,-4 1 1,-3 1-9,-3 0-5,1 1 4,-2 0-15,7-1-17,-11 2-49,-9 4-42,14-5-79,-14 5-77,0 0-128,10-2-106,-10 2-495,0 0-571</inkml:trace>
  <inkml:trace contextRef="#ctx0" brushRef="#br0" timeOffset="202572.0249">29944 6806 189,'0'0'194,"0"0"12,-6-8-33,6 8 34,0 0-28,-8-7 29,8 7-34,-8-6 6,8 6 13,-9-7 21,9 7-24,-9-6-6,9 6-46,-7-3-3,7 3-41,-9-7 56,9 7-92,0 0-29,0 0 8,-12-5-27,12 5 9,0 0-19,0 0 15,0 0-24,0 0 24,0 0-19,0 0 20,7 13-20,1-9 3,4 4 5,21 6 8,-10-7 9,3-2 13,7 0 5,4-1 1,3-4 0,8-2-3,2-1-3,-1-1 7,2-1 11,-2-2-19,-2 2 20,0-2-23,-4 0 8,-8 1-17,-1 2 12,-6-1-15,-3 2 22,-1 0 10,-3-2 33,-5 3 28,-1-2 32,-3 1 4,-1-1-22,-1 1-22,-10 3-23,10-10-16,-10 10-16,4-11-6,-4 11-7,-10-19 12,2 8-32,0 5 0,-4-4-4,-2-3-2,2 0-51,-2-1 55,-2 0-23,2-3 32,-3-2-52,2 0 52,1 2-51,1-1 61,1 2-24,0-3 41,-8-13-10,12 18-46,2-1 34,1 0-46,-1 1 29,4 2-52,2 0 54,2 0-50,1-1 50,5 4-47,-1-5 48,4 5-55,0 0 52,0 4-58,1-2 51,2 5-43,-2-1 51,3 2-40,3 2 50,1 2-50,0 2 56,0 4-61,1 3 56,-1 0-9,0 4 0,-1 1-3,-4 3-8,-1 0 2,-4-1-8,-1 3 4,5 20 5,-9-20-7,-2-4 2,0 2-1,-1-3-2,0 1 3,2-2-3,-3-2 1,1-2-3,0 0 7,1-1 4,-2-11 4,3 21 0,1-12 8,4-1 14,15 5 9,-3-8-15,6-2-3,6-2-5,16-5-8,4-2-42,16-3-95,3-3-116,1-1-163,1 1-291,-2-9-409,-3-2-721</inkml:trace>
  <inkml:trace contextRef="#ctx0" brushRef="#br0" timeOffset="206629.0215">27389 5252 32,'0'0'494,"-9"7"-173,9-7-60,0 0-108,-9 7-54,9-7-24,0 0-17,0 12-12,0-12-10,0 0-1,4 15-16,-4-15 5,5 11-9,-5-11-5,6 12 0,-6-12 3,9 12 9,-9-12 11,12 10 54,-12-10-4,15 10 48,8-5 87,-9-5-125,3-4-21,10-2-15,9-8-16,5-2-8,10-9 19,3-4-7,5-5-3,-1-4-16,3-1 0,1-2-1,-2 0-1,-3-2-11,0 3-25,44-33-71,-54 41 3,-11 7-87,-2 2-43,-2 4-91,-5 5-318,-8 5-132</inkml:trace>
  <inkml:trace contextRef="#ctx0" brushRef="#br0" timeOffset="208972.0259">28095 6689 165,'0'0'269,"-5"-12"-69,5 12-50,1-14-33,-1 14-21,8-17-20,0 10-20,3-1-2,15-5 9,-10 7-44,-1 4-3,3 1-4,-1 2-5,0 1-1,0 3-1,1-1 6,-3 4-5,2 2-7,-6-1-1,1 3-1,-3-2 2,-3 2 5,1 1 18,-5 10 63,-3-11 5,-5 0-32,0 3 31,-3-5-37,-1 0 38,-2-1-30,0 0 31,-2-4-32,0 2 3,0-4-12,0-1-3,4-1 24,10-1-36,-20-4 15,20 4-41,-17-6 28,17 6-43,-9-7 20,9 7-37,0 0 23,0 0-36,0 0 26,0 0-18,9-3 19,-9 3-32,18 7 11,-9-1-42,5 1 3,-3 0-45,17 9-181,-15-7 105,0-1-65,0 0-132,-4-3 157</inkml:trace>
  <inkml:trace contextRef="#ctx0" brushRef="#br0" timeOffset="209311.016">28090 6350 50,'-30'-26'345,"-2"6"-118,-1 4-41,4 5-56,-1 2-8,3 5-44,-1 4-1,1 4-25,-4 3-3,3 4-27,1 3 10,-2 8-21,3 5 8,3 6 13,-13 44 30,23-31-37,3 3 6,3 4-25,6 2 18,2-1-13,6 9-1,5-2 23,5-3-31,4-4 28,3-4-24,4-7 40,-2-10-8,5-3 45,2-6-14,5-4 31,2-6-28,3-6 18,-5-4-37,4-5 25,4-7-39,2-6 4,7-7-3,-3-6 1,0-5-64,-10-5 69,-2-5 2,-8-6-23,-5-5 9,-9-3-36,-7-59 10,-14 52 5,-8-2 5,-6 6 26,-8 3 9,-4 6-36,-7 6 10,-4 7-26,-8 8 5,7 12-85,-6 5-60,-2 10-63,-3 7-66,-10 9-98,0 5-172</inkml:trace>
  <inkml:trace contextRef="#ctx0" brushRef="#br0" timeOffset="210012.0914">28776 6515 486,'0'0'364,"-3"-10"-46,3 10-101,-3-10-26,3 10-50,-7-6-14,7 6-55,-9-3 14,9 3 10,-18 0-80,7 5 23,0 4-33,-1-1 28,-4 4-34,-1 2 38,0 3-38,-2 1 24,1 1-28,1-1 33,3 0-34,2-3 33,0 1-27,5-1 27,-2 12-2,8-13-21,2-3 18,6 3-20,1-2 20,5 1-28,3 0 0,2-1 0,2 0 5,6-1 0,-6 0-3,0-2-4,-1 1 3,-1-3 4,-4 3-8,-2-3 3,0 0-5,-6 0 12,2 1 28,-8-8 26,1 15 7,-5-8-4,-4 3-56,-8 2 59,-2 0-7,-7 3-8,-3-1-1,-7 0-19,1 1-7,3-3-1,-28 9-38,31-11-30,4-3-45,4-2-34,2 0-40,2-2-26,3 0-68,0-1-345,13-2-120</inkml:trace>
  <inkml:trace contextRef="#ctx0" brushRef="#br0" timeOffset="210250.0907">28683 6799 227,'0'0'586,"14"-3"-140,-14 3-130,8 7-39,-8-7-79,1 14-22,-1-3-53,-1 3-22,-2 1-25,1-1-17,1 2-61,-1-3 54,2 1-12,2-1-6,1-1-5,1 2-5,2-2-3,10 9 18,-5-14-17,2-1-10,0-2-1,0-1-4,0-3 4,2-2-1,0 0 4,0-5 0,-2-2-7,3-4 0,-3-1 14,0-5-15,-3 0 3,-1-2-28,-1-2 23,-2 2-20,-2-3 21,1 4-21,-3 2 25,1 1-26,-2 2-24,0 2-64,0 1-37,-1 0-74,0 12-19,0-19-31,0 19-53,2-17-182,-2 17 4</inkml:trace>
  <inkml:trace contextRef="#ctx0" brushRef="#br0" timeOffset="210552.092">29087 6321 213,'0'0'457,"0"0"-166,0 0-26,0 0-91,-4 13-7,0 1-56,-2 0 18,-3 3-55,2 3 21,-1 2-47,0-1 24,1 1-44,0 0 32,2 0-41,3-1 33,-1-3-41,2 1 26,2-1-24,0 1 19,3-2-29,3 2 23,3 0-26,0-1 25,1-2-26,17 16 16,-15-18 6,-2-1-34,-1-2 27,-1-1-26,-1 0 25,-2-1-31,-1-1 32,-5-8-25,5 15 36,-5-15-23,-1 15 28,-3-8-30,-2 1 3,-1 0 2,-13 6-43,11-8-38,-1-1-40,-1 0-33,1-1-75,-2-2-367,12-2-103</inkml:trace>
  <inkml:trace contextRef="#ctx0" brushRef="#br0" timeOffset="211304.0892">29312 6578 577,'0'0'400,"6"-9"-69,-6 9-107,0 0-22,7-6-70,-7 6 2,0 0-60,0 0 12,-5 15-43,1-5 17,-1 4-33,-1-2 19,2 5-34,0-2 25,0 3-29,0-3 20,3 5-19,-2-6 17,3 1-33,-1-3 26,1 2-25,1-2 29,-1-12-29,3 20 29,-3-20-31,6 14 36,-6-14-29,24 12 47,-24-12-31,23-3-29,-10 0 30,1-4-28,2-4 18,-2-3-35,1-1 21,-2 1-14,1-3 33,-4 3 28,-1 3 23,0 2-48,-3 1 11,0 1-30,-6 7 16,0 0 4,0 0-23,9 7 18,-9-7-13,-1 13 21,1-13-23,-1 14 19,1-14-23,0 15 24,0-15-23,1 12 26,-1-12-24,6 13 23,-6-13-28,10 8 16,-10-8-41,16 5 18,-16-5-44,22-2 33,-8 0-26,0-1 32,0-3-28,0-2 37,1-1-33,-2-2 38,-3 1-18,1 3 45,-1-2-6,-3 1 18,7-4-12,-14 12-31,6-5 24,-6 5-25,0 0 26,0 0-25,0 0 25,0 0-25,0 0 31,0 0-28,0 0 21,0 0-26,0 0 27,0 0-28,0 0 27,0 0-15,0 0-14,0 0 40,0 0-25,0 0 29,0 0-39,0 0 28,13-2-32,-13 2 32,11-5-30,-11 5 26,10-5-27,-10 5 19,12-4-19,-12 4 24,13-2-31,-13 2 28,15 4-26,-15-4 30,17 5-28,-8 0 29,4 2-26,-2 0 31,-1 0-31,3 1 31,-3-1-27,-1 0 32,1 2-34,-3-3 30,1 1-30,7 3 1,-15-10 32,10 11-32,-10-11 28,8 6-18,-8-6 27,6 7-12,-6-7 32,0 0-32,0 0 22,0 0-45,0 0 8,9-10-50,-9 10 27,3-19-42,3-12-15,0 11 65,0-1-1,1 2 57,-1 1-25,1 3 25,-2-1-36,1 1 25,2 3-27,-2-2 53,0 2 0,-1 3 36,-1 0-24,2 0 10,-6 9-40,7-12 7,-7 12-37,6-13-37,-6 13-99,5-7-10,-5 7-24,0 0-78,0 0-408,0 0-161</inkml:trace>
  <inkml:trace contextRef="#ctx0" brushRef="#br0" timeOffset="212767.4364">30866 12018 220,'0'0'539,"5"8"-148,-5-8-91,8 11 123,-8-11-279,0 0-10,5 13-7,-5-13-11,4 8 2,-4-8-7,4 8 10,-4-8 2,0 0-2,5 11-2,-5-11-1,0 0-11,4 9-12,-4-9-4,0 0 0,0 0 3,5 10 11,-5-10-40,0 0 77,0 0-66,0 0 40,5-8-84,-3-2 38,0-4-77,1-6 61,-1-7-78,1-9 50,1-12-64,-2-5 20,3-84-52,-4 63 4,-2-3 67,0 2 4,-3 0-3,-1-3-3,0 4 4,-4 3-49,2 3 85,-2 5-44,-3 2 62,2 1-65,-1 2 57,1 11-63,-2 2 55,-8-39 19,11 48-34,3 6-11,-3 3-5,4 6 0,0-1-3,1 5-3,2 4-2,-2-1-4,1 3-4,1 0-10,2 11 6,-5-14-1,5 14 6,0 0-6,0 0-2,0 0 7,0 0-6,3 25 8,1-4-51,3 10 72,0 10-59,2 6 65,0 3-61,1 14 70,0 0-12,1 2-5,0 2-3,-2-1-59,0-1 65,8 61-32,-12-77-21,1 0 64,1-3-59,-2-2 59,-1-11-4,-1 0-65,0-9 67,1-1-3,-2-5 4,1-1 12,-2-4-32,0-4 58,-1-10-65,0 0 39,0 0-78,-5-13-26,3-9 56,-1-12-75,-1-15 44,1-15-18,-2-9-13,1-4-12,-3-8 17,1 0-37,0-4 88,-1 3 12,1 3 16,0 6 16,1 8 18,1 16 0,1 6-12,1 11-5,-1 5-23,2 4-37,1 8-6,-1 7 13,1 12-3,1-13 5,-1 13 8,0 0 20,5 23 3,-2-1 0,1 11-58,0 12 76,7 79-27,-6-48 27,1 3-4,3 1-5,-2 2-62,1 1 70,1-4-59,1-1 61,-2-5-6,-1-5-6,1-6-3,-1-11-3,0-5-2,-2-5 1,-1-6-5,3 18 15,-3-31-15,-2-6 4,0 0 3,0-6 2,-2-10-6,0 0-26,0 0-38,0 0-6,-5-19-6,0-10-4,-1-16-43,0-6 54,-2-19 2,-3-8 1,0-2 6,1-7 12,-1 6 47,2 3 4,0 9 117,3 17-43,-2 6 34,3 7-87,1 8 8,1 8-97,1 6 49,2 17-48,0-14 65,0 14-57,0 0 95,8 51 80,-3-9-68,2 9-3,-1 16-3,0 5-65,2 3 60,-2 3-60,1 1 54,-1-1-7,0-4-6,0-3-8,1-1-3,1-6-59,-3-10 61,1-5-59,2 32 36,-4-49 29,0-6-56,-2-3 64,1-3-54,-2-5 86,1-1-62,-2-14 49,-2 11-92,2-11 0,-7-11-25,-2-6-18,0-10-2,-3-14-12,-3-16-6,-1-9-18,-2-8-46,1-5 63,-1-1 28,1 5 34,3 8 45,1 8 6,4 16-14,1 10-51,3 11-31,0 9-4,5 13 7,-2-9 5,2 9 1,0 12-4,1 20-190,2-7 102,-1 8-55,0 3-73,1 7-304,1-1-113</inkml:trace>
  <inkml:trace contextRef="#ctx0" brushRef="#br0" timeOffset="213595.4352">30855 11962 204,'0'0'355,"0"0"-101,0 0-7,0 0-76,0 0-10,0 0-63,0 0 13,-3-12-29,3 12 25,1-21-35,1 7 50,-2-4-35,1-7 49,-1 0-40,0-4 4,-4-53 88,0 33-96,0-3-18,-2-11 12,0-2-24,-3 0 13,1-1 3,-1 4 23,3 12-4,-3 3-5,3 5-5,1 9-18,1 9-13,0-1-13,2 2-15,-5-12-20,6 22-18,-1-1 2,0 4 5,1-2-7,1 12-3,-2-15-11,2 15-15,-3-11-4,3 11 0,0 0-5,0 0-15,0 0 0,0 0-50,0 0-26,0 0-89,3 19-38,-1-5-61,1 5-369,-1 1-206</inkml:trace>
  <inkml:trace contextRef="#ctx0" brushRef="#br0" timeOffset="214712.2771">30872 12679 773,'0'0'251,"0"0"-88,0 0-10,0 0-59,0 0 14,0 0-27,0 0 48,0 0-37,0 0 48,0 0-36,0 0 36,0 0-23,0 0 21,0 0-21,0 0 15,0 0-25,0 0 10,0 0-29,0 0 0,0 0-31,0 0 13,0 0-16,3-11 15,-3 11-25,1-15 12,-1 15-22,1-24 10,1 7-13,-1-2 0,-1-37-13,0 20-13,-1-7 5,-1-6-8,-2-5 12,-1-11-19,-1-7 9,-3 0-21,2-5 12,-1-1-10,0 1 5,-3-3 0,2 2 2,1 1 16,-3 2-15,-5-68 5,8 76 9,1 3-20,0 14 21,3 0-14,-1 5-2,3 2 2,-1 8 1,2 3-10,1 4 13,0 5-2,1 2 0,0 2-3,1 2-6,0 2 0,1 1-1,1 4-13,-4 10-4,7-11-1,-7 11 15,0 0-1,15 9 15,-8 5-15,-2 7 19,3 10-16,-1 9 20,-2 4-16,-1 6 20,-2 0-18,1 3 5,2 48 2,-4-52 2,2-6 13,-2-8-18,0-2 16,2-5-16,-2-4 22,0-5-12,1 0 27,-1-3 7,-1-2 49,1-3 5,0 0-3,-1-11-12,0 0-20,0 0 22,0 0-67,0-24-36,-2 0 49,1-9-30,-3-9-8,-1-7 5,1-6-21,0-13 10,0 0-10,1-1 7,0 4 5,2 10-40,-1 7 86,1 5 8,0 9-14,0 7-19,1 3-40,-2 5-44,2 5 6,2 2 11,-2 12 8,1-15 11,-1 15 11,0 0 5,0 0 8,5 12 3,-5 3 8,1 5-8,1 6 22,-1 46-13,-1-24-2,0 2 17,-1 0-18,-1 3 4,1-1 4,0 0 4,-2-2-7,-1-1 2,2-3 16,1 0-14,0-9 14,1-1-18,0-2 16,1-8-17,-1 18 18,0-25 9,0-2 12,0-3 52,0-1 27,0-13 10,1 19-11,-1-19-22,0 0-20,0 0-15,0 0-16,0-15-7,0-4-9,-1-4-68,0-12 55,-3-7-13,1-3-8,1-2 4,-2 0 2,1 1 3,1 9-1,0 3-2,0 7 1,1 4 7,-1 4-39,-1 1-41,3 6-7,0 12 29,0-13-3,0 13 20,5 15-29,-3 3 35,2 11 11,0 9 8,0 8 6,1 5-3,0 4 19,1 9-19,0 0 2,-2-10-27,1 0 10,2-4-23,0-4 4,-2-3-30,-1-8 9,5 21-167,-5-34 84,-2-4-20,4-3-44,-2-2-83,-4-13-410,9 9-213</inkml:trace>
  <inkml:trace contextRef="#ctx0" brushRef="#br0" timeOffset="215348.2708">31970 11500 272,'8'-6'555,"-8"6"-116,0 0-138,10-5-44,-10 5-77,0 0-5,0 0-36,9-4 35,-9 4 5,0 0 24,0 0-21,0 0 0,0 0-33,8-6-6,-8 6-24,0 0-11,0 0-23,0 0-7,0 0-13,-3-11-2,3 11-19,0 0-4,0 0-16,-15-8 15,15 8-24,-15-2-9,3 0 4,-2 2-8,-3 1-1,-6 0 0,-6 2-5,-9 1 9,-11 4-7,-7-1 2,-15 7-52,-4-1 68,-6 1-2,-2 2-3,-86 11 9,85-14-5,0-1-4,3 0-29,4-2 68,6 0-25,13-3 91,4 0-43,6-2 49,10-1-38,5-1 30,5 0-44,4 1 15,5-3-48,0 1 22,4 0-42,2-1 26,2 1-39,11-2 29,-21 0-38,21 0 33,-12 2-39,12-2 28,0 0-30,0 0 31,0 0-57,0 0 17,0 0-80,0 0 28,6 9-83,5-6-114,-11-3 91,13 2-45,-13-2-47,14 0-66,-14 0-90,16-5-134,-16 5-243,18-6-331</inkml:trace>
  <inkml:trace contextRef="#ctx0" brushRef="#br0" timeOffset="215708.2772">31283 11676 402,'0'0'354,"-14"5"-102,3 0 13,-4-2-45,-8 1 26,-4 1-33,-57 2 273,27 1-257,-18 1-13,-3 0 15,-10 0 4,-7 2-14,-3 1-12,-24 3 0,2-1-73,1-1 55,23-4-69,4 3 33,7-4-44,7 1 16,8-1-57,-34 2 52,66-6-63,5-1-45,7 1-8,5-4-123,2 3-33,3-1-59,6 3-54,10-5-87,-10 7-109,10-7-182,0 0-273,6 12-483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6:33.1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14625 8274 54,'-10'11'459,"-2"2"-127,1 4-103,-8 5 8,0 7-64,0 7-38,-1 1 30,-1 1-84,4-1 38,2-4-80,-8 30 135,15-36-100,2-4-2,4-2-5,0-4 12,1-3 22,2-2 23,2 0-5,2-4-12,4-2-18,0-3-6,-9-3-14,21 0 9,-6-7-5,-1 1-40,8-12 154,-12 6-36,-3 1-56,-3 2 54,-2 0-57,-2 9-21,-4-17-20,-1 9-10,-5 2-14,-1 5-7,-1-2-3,-5 3-4,-3 3 43,2 0-73,-3 2-5,-20 10-314,22-9 70,4 2-58,3-2-29,4 0-13,1 0-58,7-6-282,0 0-214</inkml:trace>
  <inkml:trace contextRef="#ctx0" brushRef="#br0" timeOffset="388.8013">14533 8291 296,'-23'-34'1027,"7"17"-675,1 3-74,-8-1-51,3 5-45,-4 4-38,-3 0-24,0 3-21,-3 3-18,1 1-12,-4 3-16,-3 2-6,-2 5 10,-1 5 23,1 5 3,-34 27-3,35-11-15,2 7-24,6 6 50,-1 4-65,9 3 50,-2 2-11,7 1-13,5-1-57,6-7 53,3-3-60,7-1 54,1-3-50,5-1 58,7-2-32,37 35 104,-18-41-56,5-6 0,6-4-16,-5-7 12,6-6 3,4-4-32,3-6 22,4-6-11,10-5-7,-3-8-6,-2-6 43,-4-7-60,-3-5 46,-10-6-63,35-57 40,-53 38-2,-8-5-80,-6-2 18,-8-3 53,-8-1-60,-4 2 107,-7 4-37,-8 3 76,-6 8-34,-8 5 26,-3 4-68,-5 10 21,3 8-38,-2 6 24,-5 8-42,-2 9 8,-3 3-82,-1 7-24,1 4-98,-6 7-29,0 4-96,9 5-105,2 0-75,4 7-65,8-3-304,-1 4-422</inkml:trace>
  <inkml:trace contextRef="#ctx0" brushRef="#br0" timeOffset="3352.8442">21883 14018 219,'0'0'188,"0"0"-6,5-8-21,-5 8 11,0 0-31,4-11 129,-4 11-141,0 0-25,0 0 16,3-10-42,-3 10 29,0 0-33,0 0-13,0 0-4,2-10-4,-2 10-7,0 0-5,0 0-6,-4-9 5,4 9-6,-8-9 26,8 9-25,-8-6-9,8 6 16,-11-6-28,11 6-1,-11-8 2,11 8-3,-12-6 5,12 6 5,-13-9-6,13 9 1,-16-8-4,16 8 3,-16-6 1,16 6-3,-17-9 4,17 9-6,-17-6 3,17 6 1,-19-4-5,19 4-2,-18-5-4,7 2 6,11 3-7,-21-2-1,21 2-1,-22-1 2,9 1-1,13 0-10,-38 0 12,25 1-6,-2-1-2,1 0 1,0 3 2,0-1-2,-3 0 16,1 1-15,-1 0 19,0-1-22,1 2 22,-1 1-30,0-3 34,0 4-27,0-1 21,-18 5-7,16-2-16,0-2 19,0 2-15,-1 0 22,5-1-19,-1 1 13,2-2-19,-1 2 18,1 1-17,-2-1 14,5 2-19,-5-1 18,4 1-18,-2 2 19,2-2-22,0 1 25,-2 2-22,2-1 25,3 0-26,-3 1 18,4-2-25,-1 1 30,-1 1-30,2-1 28,0 2-23,2-1 24,-1 1-19,0 0 20,2 0-19,-5 15 13,6-13-2,0-2-11,2 3 22,-1-2-23,2 1 1,0 0 2,0 0 2,1 1 2,1-1 0,-1 2 0,1-2 0,2 0 3,-1 0 2,3 0 15,3 18 2,-3-18-19,1 0 15,1-1-22,1 2 21,1 0-13,1 0 26,2 0-14,-1-1 12,3 1-22,-1-2 30,1 0-22,-1 1 23,1-1-15,2-5 14,14 16 3,-16-14-36,1 0 13,0-4-19,0 4 12,-1-4-12,4 1 20,-1 1 42,1-1 50,1-2-25,2 1-2,0-1-28,1-2 9,-1 0-27,2 2 8,0-2-20,-1-1 7,0 0-12,0 0 7,-2-4-4,0 4 15,2-3-10,-2 1 4,-1-1-8,1-1-1,0 1-10,-2-1 8,1 0-8,-1 0 4,-1 0-6,20-2 11,-18 0-7,1-3-8,1 1 7,0-3-9,0 1 7,1-3-33,1 1 34,2-4-3,-1 2 9,1-2-12,-2 1 1,-1 1-6,-2-1 2,4-2 3,14-12 2,-20 13-3,2-5-1,1 2-2,-3-2 2,2 1-1,-2-2 5,0-1-56,0 0 63,-2-1 2,-1-2 7,-1 1 1,-1 3 14,-3-2 25,-2 0 1,-2-3 19,0 2-1,-3-3-1,-2 0-12,-2-3-16,-4-4 22,-4-6-9,-3-1-18,-3 0-41,-3 1 46,-3 1-44,-7 2 35,-7-1-44,-8 4 36,-7 6-48,-51 3-191,40 21-96,-14 10-244,-10 7-187,-20 12-297,-7 8-636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57:24.8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26099 9215 124,'0'0'377,"6"-15"-89,-6 15-48,1-11-30,-1 11-31,4-9-14,-4 9-10,4-11-20,-4 11 3,0 0 3,2-15 128,-2 15-149,0 0-4,3-11-2,-3 11-6,0 0-10,0 0-9,3-15-5,-3 15 5,0 0-7,0 0 0,2-12-1,-2 12 3,0 0-2,0 0-10,0-5 50,0 5-92,2-12-4,-2 12-10,0 0 4,0 0-8,0 0-11,0 0 3,0 0-3,0 0 0,11-5-8,-11 5 10,7 7-3,-7-7-1,13 13-17,-6-6 25,2 0-22,1 5 30,0-2-29,1 0 24,3 2-23,-1 2 25,1-2-20,1-2 21,-1 0-25,-1-1 24,-1-1-25,1-1 24,0-2-20,1-1 41,6-1-21,-8-5-22,-1-3 28,0-3-21,1-4 19,-1-2-7,0-5-3,-2-6-3,-2-1-2,-1 2 54,-2 1-63,-1-1 46,0 5-58,-3 0 55,0 2-84,0-13-152,0 30-8,-3-21-122,3 21-7,0-10-17,0 10-68,0 0-269,0 0-198</inkml:trace>
  <inkml:trace contextRef="#ctx0" brushRef="#br0" timeOffset="327.9906">26899 8966 360,'0'0'479,"14"-6"-106,-14 6-92,10-4-54,-10 4-26,0 0-50,0 0-30,0 0-3,1 10-12,-1-10 18,-7 19-2,1-6 6,0 4-10,-7 24 64,9-19-131,-1 1 12,0 2-13,3 1-7,0-3-6,2 2-5,2-2 15,3 1-32,-1-3 0,3 0-2,-1-3 0,-1-1 0,5-5 4,0 1-6,-1-2 4,3-3-3,-1-1 10,-2-3-10,-9-4-3,20 0 2,-20 0-6,19-7 4,-19 7-16,13-11 33,-13 11 18,4-10 31,-4 10-50,0 0 11,-4-13-60,-9 9-154,13 4 42,-23 2-19,9-2-42,-1 3-11,-4-1-47,4 0-46,-3-1-447,5-1-254</inkml:trace>
  <inkml:trace contextRef="#ctx0" brushRef="#br0" timeOffset="818.996">26712 8514 227,'-25'-25'392,"1"7"-102,0 3-40,-3-1-61,2 5-37,-3 2-23,4 3-24,-4 3-11,-28 4 46,25 7-90,-7 3 8,4 7-2,-2 4 16,3 6-8,-1 11-4,3 2-12,4 5-5,2 5-3,6 3-2,2 2-4,7 2 1,4-5 10,6 2 2,2 11 4,4-2 4,6 1-2,3-1-6,6-2-4,2-3 0,4 1-5,2-6 2,5-2-5,-1-4-2,3-4-4,4-2 0,4-2-3,0-4-1,1-4 7,52 24 30,-55-37-37,1-4-17,0-1 15,2-8-10,-5-2 39,0-6-10,8-6 10,-1-4 40,9-10-3,-4-6 4,0-10 6,-3-7-2,-1-4-12,-2-8-15,31-72 4,-46 57-34,-5-4-19,-7-2 5,0-2 20,-9 4-14,0-1-7,-8 2-1,-4 5-25,-3 3 63,-4 3-4,-4 6-11,-4 2-1,-5 6 0,-2 3-8,-37-38 19,27 49-39,0 5-6,-2 5-4,-1 1-4,-4 4-24,-2 4-51,-1 5-26,-4 7-127,-1 5-32,-3 4-175,-9 11-84,-4 6-487,-2 6-603</inkml:trace>
  <inkml:trace contextRef="#ctx0" brushRef="#br0" timeOffset="2300.0724">19456 11916 207,'0'0'266,"0"0"-38,-12 9 186,12-9-208,0 0-75,-10 4 40,10-4-66,0 0-10,-10-4-23,10 4-16,-5-7-7,5 7-15,-3-15 0,3 15-9,3-26-2,1 9-8,1-4-1,19-38 15,-7 22-4,3-2-10,6-10-11,5-2-4,2-6 2,3-1 2,5-5 56,9-12-69,2-4 59,3 3-44,-2-1 8,5-2 6,2 3-3,2-3-9,4 2 2,5-1 49,3 1-50,2-1 47,2 1-58,4 1 48,2 1-60,2 3 4,0 2 1,-2 0 4,3 2 89,3-2-68,1 4 50,2-1-15,2 1-17,97-64-23,-92 69 25,3-2-50,2 5 14,1 0 0,0 0 51,0 4-58,0 2 62,-5 1-50,4 1 46,-1 5-53,1 1 46,2 3-5,-1 2-8,0 4-8,95-33-37,-123 43 36,2-1-54,-7 3 57,1 3-52,-6 0 53,-2 2-52,-4 2 52,-4 0-52,-7 4 56,-2 2-58,-1 0 52,-1 1-54,0 1 57,-2 1-55,1 2 65,-2 0-65,-5 1 55,-1 1-51,0-1 52,0 1-51,1 0 5,-2-1 1,1 1 53,0 1-57,0-1 53,0 0-55,0 1 56,-2-1-60,0 1 60,36-2-20,-41 4-33,-1-3 58,2 3-58,-2 0 48,2 0-47,-1 3 53,0-3-58,4 2 56,-4 0-51,4 0 50,0 1-49,1-1 60,-1 1-27,1-3 54,39 3 4,-37-6-62,0 3 51,-2 0-61,3-3 52,-8 2-56,-4 1 52,2-1-61,0-1 54,-2 2-61,-2-1 61,-2 1-54,0 0 61,-2 0-58,2-1 55,-3 1-59,0 0 52,0 1-54,-1-1 51,-4 0-54,1 0 62,-3 1-46,2-1 66,-2 0-53,-2 2 59,-11-2-51,24 0 58,-24 0-44,21 1 65,-21-1-43,22 1 117,-22-1-105,13 0-6,-13 0-6,0 0-7,17 0-7,-17 0-8,0 0-3,15 0-7,-15 0-4,0 0-2,0 0 3,16 0-10,-16 0-1,0 0-2,0 0 6,11 0-13,-11 0-35,0 0-85,0 0-71,0 0-236,0 0-70,0 0-606,0 0-719</inkml:trace>
  <inkml:trace contextRef="#ctx0" brushRef="#br0" timeOffset="5509.8654">24175 17135 186,'0'0'256,"0"0"-10,0 0-58,0 0-15,-11 2-2,11-2 0,0 0 12,0 0-22,0 0 7,-9 3-33,9-3-15,0 0-27,0 0-18,0 0-18,0 0-13,0 0-6,0 0 17,0 0-32,0 0-5,15 3 2,-15-3 1,20 0-6,-7-1 1,2-1-6,2 0-1,3 0-2,1-3 3,2 0 10,1 1-14,2-3-11,3-2 20,30-12 3,-23 6-8,0 0 25,5-2-24,-2-2 24,2-3-12,-1 0 28,8-4 1,-8 4 17,0 0-1,12-10-21,0-3 42,5-2-24,2-2 19,-1-4-19,55-42 51,-56 42-66,0 1-24,-3 1 10,2 1-19,-2 0 7,-2 0-17,-3 3 12,-1-2-16,-1 1-2,0-1 3,-3 2 1,2-2 3,-4 0-8,-1-3-1,39-43 1,-42 40 13,1 0-19,-5 0 2,2 0-1,-3 4 0,-3-2-1,3 1 4,-1 2-9,-7 5 3,4-8-8,-4 7 12,4-9-59,0 1 70,-2-2-3,0-3 1,-3-1-3,1-1 4,-2-1 2,-2-4-3,0-2-7,0-4 2,-3 1-1,0-2-48,0-3 64,-1-1-57,-3 1 62,-1-3-6,1 0-1,-3 0-3,8-69 8,-9 70-13,-3 1-53,1 0 58,-4 1-42,0 0 50,1 1-53,-3-2 59,-2 0-59,2-2 60,-2-3-1,-2-1-3,0-2-64,0-2 61,-1-1-68,-3-84-23,4 79 59,-2-1 2,2 2 1,-2 0 2,0 3-51,-1 1 58,-1 4-52,-4-1 9,3 4 59,-1 4-55,1-2 61,-4 2-7,2 2-3,2 0-3,-2 0-1,0-1-52,0 1 60,0 1-51,0 2 7,0-3 11,0 5 49,-3-3-57,-1 2 59,-1 3-62,3 0 56,-4 2-5,-1 0-54,5 9 68,-3-7-70,-13-40 27,16 48 33,-2 1-54,2 1 3,2 2 11,-2 1-1,1 2 50,1 3-55,1 2 52,0 5-57,0-1 56,3 2-55,-1-1 59,3 3-63,-1 1 69,-3-26-5,4 27-25,3 0-2,-2-1-1,2 1 1,-2 4 13,2-1 1,0 2 1,-2 1-7,2 0-13,0-1 5,2 1-54,-2 1 62,0-1-52,0 1 56,0 3-52,0 0 58,0 1-57,2-1 57,-2 0-52,0 1 53,0 0-53,2 1 51,-2 0-52,0-1 57,0 1-52,1 0 49,3 0-56,-4 0 58,5 0-45,-1-12-27,-3 12 31,3 1 50,-2 0-56,0-1 51,2-1-57,-1 1 58,1 2-60,0-4 55,-2 2-55,4 0 54,-4 2-56,3-4 58,-1 4-7,0-1-1,3-10 40,-2 11-26,-1-1 0,-2 1-7,1 3-6,1-3-4,0 1-5,-3 1-2,3-1-3,-4 9 3,7-15-6,-7 15-1,5-14 1,-5 14-3,4-12 1,-4 12 6,4-12-10,-4 12 1,3-10 2,-3 10 2,4-12-2,-4 12 4,4-10-6,-4 10 2,5-9-3,-5 9 4,3-10-3,-3 10 0,0 0-2,4-10-1,-4 10-10,0 0 1,2-10-18,-2 10-16,0 0-15,0 0-20,0 0-35,0 0-70,4-9-62,-4 9-54,0 0-68,0 0-336,-6 7-212</inkml:trace>
  <inkml:trace contextRef="#ctx0" brushRef="#br0" timeOffset="7901.8631">21818 14463 12,'0'0'195,"0"0"-31,0 0-35,0 0-8,0 0-9,0 0-8,-6-6-4,6 6-6,0 0 71,0 0-92,0 0-7,-5-8-8,5 8 0,0 0-14,0 0-13,0 0-8,0 0-4,0 0-2,0 0-3,0 0-3,8-10-2,-8 10-1,13 0-1,-13 0 3,20-2-5,-4 2 4,3 0 0,2 0 2,5 0-1,4-3 0,6 3 5,5-2-3,7-1 0,1-1-2,3-1 13,1 0-5,2-2-7,2-1 0,76-16 41,-65 10-10,0-3 12,2 0 6,2-3-15,-2 1 9,-1-3 16,2 0-2,-1-5-7,-1 1-2,3-2-5,-2-3-5,1 0 0,1-2-65,1-2 68,106-48-1,-91 40-43,1 0 71,2-3-39,-1 1 60,0 1-16,-1-2-13,1 0-55,-1 1 63,1 0-16,-3-2-8,2 3-9,0 0-7,0 0-58,-2 1 59,-16 7-58,16-7 7,-1 1 4,4 1 3,0 2 53,0-2-60,0 0 47,0-2-56,-2 2 58,-1 0-8,-1-1-7,-15 6-55,15-7 64,-17 6-11,3-1-6,79-45-44,-81 44 45,-5 1-29,2-1 32,-4 0-52,0 1 6,-5 1 5,-1-1 3,-5 0 61,-2 1-66,-2-1 55,-4-2-55,-2 3 55,-4-3-56,-3-1 54,33-44 11,-39 42-75,-2-1 57,-4 5-57,-3 0 62,0-2-65,0 3 8,-2-3 8,-4 0 53,4 2-56,-5-1 54,0 2-58,-1-3 59,-1 3-63,-1-4 50,0 1-14,-1-2 4,0 1-7,0-4-3,-2-1-45,0 1 56,1-1-49,0 1 57,-1 0-53,-1 2 9,-2 1 52,3 0-55,-4 3 56,1 5-55,-2-2 58,1-29 6,-3 32-22,0 1-1,0-1-5,0 0-2,-1 0-1,-3-1-2,4 0 0,0-1-1,-2 2-10,0-2 7,2-1-46,-2 2 56,1-2-50,-1 3 61,-1-34-36,1 34-19,2 3 60,-4-1-7,2 4-5,2 1 1,-3 2-11,-1-1 4,2 0 1,-4 4-1,0-2 3,0 2-6,1 0-1,-3 2 1,1 0-2,-2-1 0,0 4 0,0-2 4,-1 3-4,4 0 0,-3 2 1,2 1 6,0 2-4,-2-1-5,3-1-1,1 3 3,-4 1 1,5 0 0,-1 1 13,-1 1-7,-3-7 0,9 14-2,-8-11 3,8 11 0,-6-10-2,6 10 2,-5-8 0,5 8 4,-6-8 1,6 8 6,0 0 2,-4-9-3,4 9 11,0 0-13,-8-8 5,8 8 22,0 0-23,-4-9 0,4 9-1,0 0-2,0 0 6,0 0 3,-5-6-5,5 6 4,0 0-1,0 0 3,0 0-4,0 0-4,0 0-5,-6-7-3,6 7-1,0 0-2,0 0 1,0 0-3,0 0-3,0 0-1,0 0-3,0 0 2,0 0-3,0 0 0,0 0-1,0 0-2,0 0-5,0 0-13,0 0-42,-2-4-228,2 4 57,0 0-44,0 0-35,0 0-68,-5 6-336,5-6-225</inkml:trace>
  <inkml:trace contextRef="#ctx0" brushRef="#br0" timeOffset="9549.87">23787 13646 37,'0'0'480,"-4"-13"-44,4 13-127,-4-14-21,4 14-108,-5-15 48,5 15-93,-6-14 52,6 14-78,-7-11 35,2 1 40,5 10-149,-4-8 33,4 8-55,0 0 44,0 0-60,0 0 50,0 0-57,0 0 52,15 2-53,-6 4 76,2 1-57,2 4 52,3 0-55,-1 3 58,21 17 2,-16-14-67,-1 0 51,-1-1-53,-1 0 57,-2-2-61,3-1 53,-4 1-62,1-2 61,-3-2-63,-2-3 57,1 2-52,-3-1 71,1-3-38,-9-5 72,15 9-55,-15-9 49,10 3-68,-10-3 50,0 0-60,10-8 53,-10 8-52,1-12 20,-1 12 4,-7-14-4,2 7 71,-2-1-44,-3 3 17,-1 1 3,-4-1 2,-21 2 115,15 6-131,-6-2 33,2 5-11,-6 3 23,1 1-15,1-2 0,2 2-17,7-1-13,2-4-11,6 0-8,12-5-5,-10 4-4,10-4-28,17-10-14,61-35-375,-19 9 19,27-15-255,4-7-624,5-8-852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6:54.0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10013 14764 30,'0'0'28,"0"0"60,0 0-43,0 0-24,0 0 13,0 0-24,0 0 20,0 0-24,0 0 24,0 0-25,0 0 13,0 0-14,0 0 13,0 0-8,0 0 24,0 0 0,0 0 23,0 0-6,0 0 24,0 0-12,0 0 17,0 0-19,0 0 15,0 0-26,0 0-6,0 0-4,0 0-4,0 0-5,0 0-11,0 0-1,0 0-2,-4-3 21,4 3-11,0 0 0,0 0-2,0 0 0,0 0-1,-6-6 0,6 6-6,0 0-1,0 0-4,0 0-3,0 0-1,0 0-2,0 0 3,0 0-1,0 0-7,0 0-5,0 0-4,0 0-11,0 0-17,0 0-19,0 0-14,0 0-40,0 0 8,0 0-22,0 0-7,0 0-111,0 0 79</inkml:trace>
  <inkml:trace contextRef="#ctx0" brushRef="#br0" timeOffset="2123.9991">6130 10962 71,'0'0'294,"0"0"-91,0 0-45,0 0-32,-6-7-28,6 7-9,0 0 0,0 0-1,0 0-13,-9 6-11,9-6 51,-5 11-58,5-11-9,-3 13-12,3-13-5,-1 16-2,1-16-2,0 20-15,0-20 1,1 19-4,1-8-2,0-1 1,-2-10-2,4 18 2,1-9 0,-5-9 1,6 17 26,-6-17 6,7 10 15,-7-10 7,9 10 8,-9-10 1,10 4-5,-10-4-20,0 0 9,12-3-16,-12 3 0,8-10-8,-8 10-3,6-15-3,-6-6 8,-2 11-76,1-1 70,-2-1-56,-1 2 72,0 0-63,-1 1 60,0-1-65,0 3 64,-2-1-62,0 1 59,0 2-70,7 5 67,-15-6-69,15 6 63,-22-3-40,22 3-27,-15 5 67,15-5-67,-16 9 52,9-2-47,1 1 64,1 1-8,1-1-7,0 3-1,1-2-4,1 1-3,1 2-4,1-12 3,0 20 1,5 1 1,-2-12-2,3 0-6,-3-1 10,3-1-1,1 1 0,-7-8-1,10 9 5,-10-9 6,12 4 14,-12-4 1,13 0 1,-13 0-10,12-5 7,-12 5-4,15-19 41,-11 10-45,-4 9 16,2-17-7,-2 17-9,-1-18-2,1 18 10,-4-17-2,-1 8-7,5 9-56,-6-11 53,6 11-55,-8-10 57,8 10-57,-9-5 50,9 5 1,-15 0-14,15 0 0,-9 7 0,9-7-3,-9 14 1,9-14-5,-7 16 7,7-16-3,-2 18-1,2-18 2,0 17-6,0-17 0,2 19-12,-2-19 14,10 21 10,-5-14-3,-5-7-2,12 10 5,-12-10 0,15 5 3,-15-5 2,16 0-6,-16 0 11,19-4-2,-11-1 1,-1-1-1,1 0 3,-2 0 16,-6 6 4,8-15-2,-8 15 12,6-13 6,-6 13-8,2-11-11,-2 11-8,0 0-5,-3-13-5,3 13-8,0 0-2,-8-9-6,8 9 1,0 0-3,-15 0 1,15 0 0,-18 5-6,18-5 3,-10 3 7,10-3-9,-10 4-3,10-4-4,-9 3 4,9-3-12,0 0 1,-9 5 3,9-5 1,0 0 2,0 0 4,0 0 4,-10 4 9,10-4-4,0 0-1,0 0 7,0 0 2,0 0-1,-5-8-42,5 8 60,0 0 7,0 0-49,0 0 58,-2-10-50,2 10 51,0 0-55,0 0 54,-4-9-58,4 9 26,0 0 19,0 0-57,0 0 53,-8-4-57,8 4 58,0 0-11,0 0-9,0 0-9,0 0-7,-10 4-3,10-4 2,0 0-5,0 0 3,-2 10-8,2-10-13,0 0 21,0 0-2,0 0 1,-1 12 3,1-12-1,0 0 3,0 0 3,0 0 4,0 0 3,0 0 3,0 0 1,0 0 2,0 0 1,0 0-3,0 0 1,0 0-22,0 0-30,0 0-36,0 0-69,3 10-69,-3-10-4,0 0 9,8 5-14,-8-5-27,11 13-325,-4-2-96</inkml:trace>
  <inkml:trace contextRef="#ctx0" brushRef="#br0" timeOffset="4598.999">6159 11214 95,'0'0'139,"0"0"-16,0 0-26,0 0-8,0 0-11,0 0-10,-4 9-10,4-9-7,0 0-6,0 0-10,0 0 24,-1 13-33,1-13 0,0 0-5,0 0-6,0 0-2,0 0-3,-1 12 1,1-12-3,0 0 6,0 0-9,1 10 0,-1-10-4,0 0 4,0 0-1,0 0 29,1 11-7,-1-11 6,0 0-1,0 0 1,0 0-5,0 0 2,0 0 5,0 0 0,0 0 5,0 0 1,-1 12 9,1-12 0,0 0 2,0 0-2,0 0 53,0 0-50,0 0 2,0 0 10,0 0-3,0 0 0,0 0-35,0 0 48,0 0 2,0 0-6,0 0-10,0 0 3,-5 8 8,5-8-12,0 0-5,0 0-9,0 0-11,0 0-8,0 0-3,0 0-12,0 0 2,0 0-4,0 0-2,0 0-1,0 0-7,0 0-13,0 0-31,-12 0-26,12 0-35,0 0 66,7 34-54,2-6 24,1 15-23,8 20-44,-2 15-94,10 28-356,0 14-100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57:43.1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15122 8748 98,'0'0'656,"0"0"-161,0 0-120,-10-3-77,10 3-60,0 0-52,0 0-48,0 0-18,-2 11 1,2-11-4,7 16 5,0-3-5,-1 1 4,4 3 3,16 27 111,-10-20-137,0 0-23,2 5-32,0-1 11,-1 1-30,0-4 14,-2-2-23,1 0-6,1-2-12,-5-3-18,1-1-28,1-3-48,-3 0-58,2-5-36,7 5-319,-10-10 178,-10-4-477,14-2-340</inkml:trace>
  <inkml:trace contextRef="#ctx0" brushRef="#br0" timeOffset="221.0007">15521 8856 530,'0'0'432,"-4"-13"-62,4 13-48,0 0-32,-10-3-12,10 3-29,-9 8-26,3 0-24,-4 15 142,4-9-204,4 0-15,-1 2-20,2-4-17,0 2-16,2-2-17,0 0-9,3 0-10,0-1-5,4 0-8,-1-4 1,2-2-5,1 0-36,2-3-43,16-6-256,-13-4 57,1 0-48,0-3-71,-3 2-442,2-3-360</inkml:trace>
  <inkml:trace contextRef="#ctx0" brushRef="#br0" timeOffset="572.9988">15884 8896 955,'0'0'451,"0"0"-127,0 0-70,0 0-51,0 0-47,4 7-45,-4-7-21,0 0-18,0 0-12,10-2-14,-10 2-3,9-5-14,-9 5-14,12-4 0,-12 4-4,16-2 1,-16 2-1,15 0-3,-15 0-2,14 3 3,-7 2 11,-7-5 18,14 10 23,-14-10 12,8 13 37,-3-4 11,-5-9-6,6 14-10,-2-4-20,3 6 33,-3-8-90,-4-8 8,8 15-21,-8-15 13,10 12-21,-3-7 16,0 3-20,-7-8 13,15 9-16,-6-4 14,-9-5-20,16 7 15,-8-2-16,1 1 19,5 3 24,-8-3-8,2 2 50,-3 1-37,-1-1 43,-1 2-58,0 1 0,-2 1-5,0 1 1,-1 0-22,-1 0-32,1 0-42,-2-2-50,0 1-69,0-3-77,-5 5-626,7-14 52,-10 6-389</inkml:trace>
  <inkml:trace contextRef="#ctx0" brushRef="#br0" timeOffset="762.9995">16289 8971 259,'11'-7'626,"-1"0"-132,-10 7-65,17-5-35,-17 5-46,11 7-40,-11-7-26,10 14-25,-7-4-71,-2 3 10,0 3-77,-2 3-26,0-1-20,-2 1-30,0 3-59,0-3-59,0-2-78,1 0-82,-1-3-53,2-2-119,-1 0-513,2-12-492</inkml:trace>
  <inkml:trace contextRef="#ctx0" brushRef="#br0" timeOffset="1114.9952">16386 8695 109,'0'0'718,"-1"-17"-208,1 17-115,-1-12-93,1 12-58,0-16-68,1 3 72,-1 13-157,4-13-21,-4 13-11,7-13-12,-7 13-22,14-12 1,-6 6 2,1 2-9,0 1-4,2-1-1,-11 4-4,20-3-8,-20 3-4,21 2 17,-13 1 15,-8-3 5,18 10 6,-12-1 4,1-2 2,-1 3 8,-1-1-5,0-1-11,-1 2-8,0-2-6,1 2-9,0-2-4,0 0-3,0-2-5,1 0 11,9 6 13,-6-7-27,2-1 4,0 1 15,0 0 3,2 1 9,1-1-2,-1 0 3,-1 0 1,0 3 9,-2-2 21,1 3 11,-2 0-26,-1 1 38,-2 4-47,1 14 75,-5-10-53,-4 1-65,0 3 7,-3 0-87,-5 3-45,-2 1-61,-3 1-109,-4 0-40,-5 0-158,-5-4-380,-3 1-432</inkml:trace>
  <inkml:trace contextRef="#ctx0" brushRef="#br0" timeOffset="2041.0026">15843 8187 359,'-5'-14'408,"-1"2"-72,-1 0-66,-2 2-36,0-1-40,-4 0-37,0-2-33,-4 4-18,-1-3-25,-30-7 68,18 7-83,-4 4-14,-6-1-12,-5 2 20,-2 2 2,-5 3 3,-1 4-17,-4 4-1,-9 5-2,-3 5-3,0 6 5,-4 2-25,-3 5 7,3 2-10,-86 47 31,76-32-33,18-4 5,2 1-9,0 1-5,5 1-4,1-1-2,3 0-12,10 0 6,-1-4 3,4 0-2,10-9 4,3-3-10,4-3-14,6-5-9,-11 15-27,24-20 38,-1-1 6,3-1 4,6-1 0,3 0 3,1 2 2,4 1 1,5-1 1,7 4 1,3 3 13,6 1-7,2 3-1,0 1 0,10 7-2,2 3-2,3 6 0,0 0-12,1 5 11,1 2 1,-1 6 7,8 14 8,-13-10-1,0 0 4,-3 1 14,-2 0-1,-2-4 11,-3 1 2,-4-6-2,-3-2 4,18 32 36,-29-46-48,1-4-12,-3-6 2,0-3-11,-2-5 4,0-2-1,2-2 1,-2-2-2,2-6 0,0-3-5,5-4-2,3-8 0,9-7-5,3-9 2,59-57 4,-40 30-3,12-15-1,5-2-2,6-2-7,0 3-10,4-1-33,1 5-24,3 0-21,-3 5 0,3 1-16,-3 6 47,0 4-21,-14 11 43,0 1-19,65-28 96,-66 34 0,-3 4-10,0 0 0,-2 5-14,-3 1-2,-1 0-4,-11 7 6,0 1-15,-4-2 15,-1 1-11,-4 3 14,-8-1-11,-2 1 24,-2-1 11,20-17 117,-24 12-72,-5-5 8,1-1-6,3-5 3,-4-3-16,2-4-15,-4-1-18,0 0-12,-1-3-18,0 1 12,-2-2-8,0 0-2,-2-3 17,1 1-21,0 1-1,-2 0-5,-2 1-2,1 0 1,-1 1-10,0-2 22,-3 8-16,-2-2 8,-2-1-2,-1 0-9,-3-6-12,-2-1 0,-7-2-22,-1 0 10,-7-8-2,-32-51-4,21 54 7,-4 3 2,-3 1 1,-5 6 17,1 0 16,-6 5-1,-1 3-5,-4 7 3,-4 4 1,-4 6-3,-5 6-1,-8 7 6,-2 6 0,-8 6 6,-109 33 63,86-14-8,4 6 11,3 1 16,4 0-15,19-6-16,3 2-16,4 2-58,6 0-28,2 0-78,7 0-61,4 0-43,8-2-61,11-3 12,2-2-81,-18 31-1763</inkml:trace>
  <inkml:trace contextRef="#ctx0" brushRef="#br0" timeOffset="2755.9994">17209 7718 520,'0'0'479,"0"0"-87,0 0-60,1 11-35,-1-11-23,0 0-40,0 0-32,0 0-36,0 0 67,0 0-152,0 0-17,2 10-12,-2-10 3,16-2-1,-4 1 27,7-3 13,5-2-15,9-2-11,11-4 9,3 2-39,7-3 18,10 1-38,3 1 3,1 1-41,2 2 1,-2 2-13,-8 2 15,-3 0-10,0 4 22,-4-3-18,-4 3 21,-7 0-8,-5 0 26,-7 0-8,-2 3 30,-6-3-18,-1 0 30,-2 0-25,10 3 62,-16-2-63,-13-1-7,18 3-7,-18-3-30,11 5-67,-11-5-58,0 0-45,0 0-39,-5 12 1,5-12-19,-16 2-16,16-2 39,-22 3 24,8 0 47,-15-6-4,13 0 133,0-1 73,-1 0-57,1-2 65,-2-3-63,2-1 54,1 0-40,1 1 68,1-3-67,-1-2 46,5 3-58,0-2 57,0-1-48,2 3 57,1-4-33,2 7 37,0-1-17,0 0-2,4 9 2,-2-15 10,2 15 1,2-10 15,-2 10 16,12-4 9,-12 4 3,21 3-6,-3 1-5,2 4-12,7 1-14,28 17 31,-28-12-47,-2 1-14,1 2 22,-4-2 3,1 4 3,-5-1 0,-2 5-3,-4-1-10,-2 5-9,-6-4 23,-2 6-64,-4-2-38,-6 7-98,-5 4-157,-32 42-1132,8-39-180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7:07.3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20669 3285 115,'0'0'211,"-7"-12"-39,7 12 8,-10-13 16,4 6-33,6 7-15,-11-12 11,5 5-45,-3 1 22,1 0-34,1 0 9,-3 1-44,1 0 13,-3 1-43,-12 0 43,9 3-27,1 1-26,-3 1 32,-1 1-39,-2 3 6,-2 1 27,0 2-26,-3 2 26,0 3-26,-2 3 32,-2 1-1,-1 7-10,1 0-26,1 1 19,0 1-3,4 0-6,0 1-12,3 0 1,-1 0 5,4 2-9,2-5-4,2 2 1,0 2 7,3 0-15,0-1 16,1 3-16,3 0 33,0-1-19,1 2 40,0 33 108,2-31-79,4-4-4,1 6-2,3-4 2,1 1 1,3-2-17,1-1 3,3-1-19,0 1 0,5 0-4,0-5-9,0 0-5,1-3 7,2-1 1,26 16 29,-21-21-31,4-1-2,2-4 3,2 1-1,2-5-7,0-2 7,3-1 4,0-3 5,0-3 3,8-3-1,-2-1-4,-1-4 7,0 0-6,0-7-18,-2 0-53,-2-3 55,1-3-54,1-8 47,-3-3-47,-3-3 57,-3-4-67,-4-5 51,-3-1 1,-5-6-11,-4 0-4,-5 5-5,-5-4-3,-3 0-7,-6-1 18,-21-57 70,0 58-42,-6 2 33,-4 5-6,-6 2-18,-4 6-13,-1 5-45,-5 5-81,6 11-192,-4 3-235,-8 7-819,4 7-940</inkml:trace>
  <inkml:trace contextRef="#ctx0" brushRef="#br0" timeOffset="7158.7211">17138 10335 408,'0'0'341,"-4"-9"-76,4 9-39,-4-10-31,4 10-10,0 0-19,-7-10-13,7 10 82,-8-6-160,8 6-15,0 0-16,-14 0-11,14 0-10,-10 4 0,10-4-6,-11 10-3,11-10-4,-13 10 2,8-3-5,5-7-2,-8 11 0,8-11-1,-10 15 11,10-15-7,0 0-5,-2 12 1,2-12 8,0 0-1,0 0 4,6 9 6,-6-9-2,0 0-3,14-4-2,-14 4-1,15-9-4,-15 9-1,11-12 5,1-4 44,-8 7-36,-4 9 8,6-14-1,-6 14-3,1-14 6,-1 14 3,-4-10-5,4 10-6,-8-9-4,8 9-5,-11-4 2,11 4-9,-15-2-2,15 2-4,-14 3 1,14-3-1,-16 5 0,16-5-3,-14 11 6,14-11-2,-11 10-3,11-10-1,-9 11 2,9-11 0,-5 11 1,5-11-2,0 0 2,0 17-1,0-17 4,7 12 10,-7-12-8,10 5 1,-10-5 2,13 2-2,-13-2 6,14-2 1,-14 2 0,15-7 5,-15 7 2,15-10 10,-15 10 5,10-11-2,-10 11 30,9-8 14,-3-1 47,-6 9-83,0 0-12,3-9-9,-3 9-6,0 0-8,0 0-2,0 0-3,0 0-1,-18 4-1,18-4-2,-8 11 1,8-11 3,-10 12-3,10-12-4,-9 22-6,9-22 6,-2 12 2,2-12 0,2 10 0,-2-10 3,6 9 2,-6-9-5,13 7 10,-13-7 4,15 1-6,-15-1 9,20-3-7,-10 1 1,-1-2-4,1-2 0,-1 1 2,-9 5 2,14-11 2,-8 3-5,-6 8-4,7-12 2,-7 12 1,1-10-2,-1 10-2,-4-7-4,4 7-1,-10-4 4,10 4-2,-15 0-1,-7 4-4,22-4 1,-19 6-31,19-6-33,-16 8-33,16-8-29,-12 8-37,12-8-20,-5 12-38,5-12-34,3 9-74,-3-9-345,10 5-190</inkml:trace>
  <inkml:trace contextRef="#ctx0" brushRef="#br0" timeOffset="7650.7181">17510 10519 157,'0'0'569,"0"0"-149,1-14-93,-1 14-57,0 0 185,1-12-269,-1 12-38,0 0-31,0 0-27,0 0-20,4-9-16,-4 9-17,0 0-8,0 0-8,5 9-2,-5-9-4,4 15-1,0-4-5,1 2-44,1 16 24,-2-13 36,0-3-55,1 1 21,-1 2-6,2-3 3,0 1 2,-1-1 2,0-1 5,1-3 9,1-3 13,-2 1 42,3 0 18,-8-7 16,12 5-5,-12-5-12,18-2-13,-9-4 39,2-3-62,-2-2 42,3-3-69,-1-3 47,-1-2-65,0 0 53,0-2-63,-1 1 52,-1 3-55,-3 2 58,1 1-64,-1 2 15,3-8-245,-8 20 62,4-12-46,-4 12-21,0 0-15,0 0-39,0 0-98,0 0-167,0 0-89</inkml:trace>
  <inkml:trace contextRef="#ctx0" brushRef="#br0" timeOffset="8015.7156">18035 10568 525,'0'0'324,"0"0"-9,-5 11-110,5-11 62,-10 14-76,1-4 38,0 1-86,-2 4-12,-2 2-2,-12 21 118,12-16-147,3-1-18,0-1 36,2 0-75,3 0 40,0-2-62,2 1 51,2-4-61,1 0 47,3-1-53,1 0 54,1-2-50,2 1 52,2-3-54,9 3 81,-9-8-14,2-2-53,-11-3 50,19 0-48,-19 0 69,19-4-54,-19 4 60,15-6-30,-15 6 35,8-9-71,-8 9-3,0 0-14,-3-10-5,3 10-5,-21-3-38,21 3 0,-24 2-107,8 0 0,0 2-113,2-1 5,-1 2-72,2-1-38,2-1-64,11-3-294,-18 4-222</inkml:trace>
  <inkml:trace contextRef="#ctx0" brushRef="#br0" timeOffset="8531.7263">18082 10256 175,'-6'-14'428,"0"1"-59,0 1-104,0 1 7,-2-2-75,-1 3-16,2-2-10,-1 1-22,-3 2-21,2 0-30,-1-1-16,-3 3-17,0 0-15,-17-1 21,11 6-46,1 2-8,-2 2 43,-3 1-59,-1 4 45,-4 1-55,1 4 47,-6 5-5,1 2 0,2 3-14,-2 2-6,3 3 0,0 4-4,1 0-1,1 4 2,2 2-4,-1 8-45,4-6 52,3 4-40,1 0 8,6 3 51,-1 2-51,4-1 47,4 3-49,3-1 52,3-2-7,1-1-7,4-1 6,0-1-1,15 32 1,-6-41 29,1-3-54,4-4 60,-2-6-56,8 0 93,1-7-47,4-3 43,5-7-61,5-4 64,8-2-51,3-9 47,8-6-54,2-7 65,-1-4-71,55-45 49,-63 28-28,-6-4-68,-4-4-15,-5-3 35,-6-3-75,-6-3 64,-8 2 0,-5 1 24,-9 9 22,-7 5-43,-8 0 53,-6 4-55,-8 5 50,-13 1-55,-43-13 30,35 33 17,-2 4-73,-1 6-37,0 5-112,2 6-116,1 5-147,1 4-490,3 4-515</inkml:trace>
  <inkml:trace contextRef="#ctx0" brushRef="#br0" timeOffset="24253.6964">7751 11480 572,'0'0'199,"-1"-9"-34,1 9-43,1-14-12,-1 14-12,1-14-20,-1 14 0,5-21 12,-2 10 0,2-2 14,-1-2-7,2-1-8,0-1-28,2-1-10,10-21 39,-9 18-57,4-2-6,0 0-8,2-1-4,1 2-1,0-3-5,4-2 0,-5 4-44,8-6 49,-3 3-50,4-2 57,-1 2-49,0-1 74,1 1-61,-1 0 23,2-1-13,2 0 56,0 0-71,3-4 54,0 2-42,2-1 47,6-5-62,1 1 64,4-1-6,-1 0-6,2-1 0,-1 1 1,4 1 1,-2-1 7,53-33 17,-46 33-32,-1 1 0,0 1-58,2 0 63,-1 1-56,1 0 10,-1 1 1,2 1 7,1 1-2,0 0 56,1 2-60,1-1 55,0 2-11,1 1-1,63-28 9,-62 28-23,2-1-2,-3 1-6,0-2 4,0 1 1,2 0-3,-2-1 1,1 3-1,2-2-4,0 1 3,0-1 5,2 1-1,0 1 1,2 1-7,63-24-1,-65 28-56,1-1 64,-2-1-54,1 1 61,-3 1-54,2 2 78,0-2-78,1 2 5,0-2 2,2 1 11,0 2 1,0-1 4,0 0 56,2 0-61,63-15 36,-65 18 19,-1 0-63,3 0 63,2 0-12,-2 1 0,2 0-7,0 1 0,4 0-8,-6 0-2,3 0-2,-2 1-1,-1 2-2,-2-1-55,-8 3 69,57-4-3,-59 7-8,2 2-2,-1-3-2,1 4 3,-3 1 18,-1 1-22,1 0-1,0 3 1,-4-1 1,1 2-55,1-1 65,-2 1-39,1 2 44,1-1-47,54 8 28,-55-7 21,5 1-56,-2-1 68,3 2-81,-3 0 83,1-1-71,-1 1-12,-2-1 6,0 0-7,-3 2 15,-1 0 7,0 0 9,0 1-10,-2 1 14,0 0 2,2-2 4,1 2-1,-1 0 6,0 0 57,0 0-63,1-2 54,-2 2-67,0 0 68,-2-2-74,1 2 73,1 0-76,-2 1 64,-3 0-65,5-1 64,37 15-22,-42-13-38,-1 1 63,0-1-8,-2 0 2,-1 2-13,-2-1-2,1 2-5,0-1-1,-3 1 2,0 0 1,-2 0-8,2 0 2,-1-2-4,0 1 10,33 16 1,-34-17-7,4 0-3,-7-2 0,-1 0 3,1-2-63,1 4 75,-1-4-67,0 2 73,1-1-49,-3 0 54,-1 0-61,-1 0-1,0-1 12,-4 0 0,19 11-10,-22-11 23,2 0 6,-1 1 3,-3-2-2,3 2-2,-3 0 8,1-1 5,0-1 4,2 2 13,0-2 5,-2 0 9,4 0-1,-1-1-5,0 1-15,20 7 15,-20-10-20,-2 2-5,0-3 1,1 3 49,-2-3-60,-2 1 52,1 0-61,-1 0 57,1 0-59,-1 1 55,1-1-52,2 1 48,-3 1-58,0-2 63,0 0-65,1 1 55,-1 0-58,-1 0 57,0-2-58,0 3 52,-1-2-52,0-1 59,-1 0-56,0 2 56,0-2-42,0 0 37,-3 0-50,1 0 54,-1-2-60,11 6 38,-11-5 19,1 0-58,-2 0 58,1-3-59,1 3 61,-1 0-57,0 0 60,-2 0-54,3-1 56,1-1-57,-4 2 57,3 0-57,-1-1 62,0 1-33,10 5 77,-10-6-11,1-1-64,-10-3 51,16 9-58,-7-6 50,-9-3-58,18 6 54,-18-6-60,14 7 57,-14-7-48,14 5 56,-14-5-46,12 5 54,-12-5-61,18 6 52,-18-6 7,12 4-54,-12-4 53,11 4-58,-11-4 52,9 4-57,-9-4 56,10 3-58,-10-3 57,0 0-60,14 2 60,-14-2-58,0 0 53,12 4-60,-12-4 59,0 0-61,13 3 56,-13-3-53,0 0 50,10 3-61,-10-3 57,0 0-59,10 3 57,-10-3-54,0 0 62,12 4-60,-12-4 56,0 0-54,9 3 58,-9-3-12,0 0-27,10 6 61,-10-6-51,0 0 62,0 0-51,0 0 59,10 3-54,-10-3 59,0 0-53,0 0 54,0 0-46,0 0 44,0 0-45,11 3 52,-11-3 22,0 0-84,0 0 35,0 0-47,0 0 12,0 0-25,0 0 19,0 0-5,0 0-2,0 0-2,10 3-3,-10-3-2,0 0 1,0 0-3,0 0-2,0 0-116,0 0-42,0 0-192,0 0-158,0 0-730,-15-1-845</inkml:trace>
  <inkml:trace contextRef="#ctx0" brushRef="#br0" timeOffset="27815.9569">12342 16365 202,'0'0'260,"0"0"-57,-11-7-36,11 7 123,-9-5-155,9 5-14,0 0-6,0 0-7,-7-7-4,7 7-4,0 0-39,0 0 26,0 0-45,0 0 27,0 0-36,0 0 24,0 0 2,0 0-8,0 0 57,0 0-42,15 2-6,-15-2-10,16 8-9,-7-3-1,4 0-7,1 1-1,-3 1-6,7 2-2,0 0 0,1 1 2,1-1-4,-2 1-1,6 4 27,26 8 40,-23-10-59,0 1 12,-1 0-14,3-2 13,1 2-17,1 0 10,-2-1-22,8 0 14,-7 0-23,7 1 20,-5-4-23,4 5 19,-3-5-19,3 3 18,36 8 1,-33-9-18,-1-2 17,-3-1-23,-3 1 18,4-1-21,-2 1 20,2-1-16,2 1 2,-3 0 17,6 1-18,-2-1 18,0 3-19,0-3 18,2 0-20,-1 3 16,0-4-17,1 1 18,1 2-18,0-2 21,-2 0-27,2 1 28,1-2-22,0-1 20,4 0-19,-9-2 19,0-1-19,8-1 18,-6 2-19,7-3 18,34 2-6,-43-1-13,2-3 18,-4 2-16,0-1 16,2-1-17,-7 0 19,0 0-17,-1 2 19,3-2-17,29-2 7,-31 1 6,4-1-22,-2-1 16,3-2-11,33-4-4,-33 4 19,1-2-18,-1 2 16,-3-1-19,3-1 22,-1 1-21,-1-1 22,1 1-20,-1 0 23,-1-1-24,1-1 22,-1 2-23,0 0 23,1-1-17,-1-1 21,0 1-12,3 0 23,-4 1 3,3-3 41,-1 2-12,1 0 9,0-1-25,6-3 7,-2 1-24,-1-1-7,3-2 3,1 0 9,-2-3-17,3 1 10,49-27-3,-41 19-13,2-2 9,-1-3-17,-1 0 17,2-1-16,0-1 18,-1-1-19,0 1 16,0-1-16,-2-2 4,0 0 1,-2 2 0,-4 1-49,-5 4 66,31-22-28,-37 26-24,-3 0 61,-2-2-1,0 2-6,-4-2-7,1 0-2,-1-3-6,1-3 1,-1-2 18,-1 2-17,-2-3 12,-1 3-9,-1 1 13,-2 0 39,15-27 42,-16 26-64,0-2-5,1 0-60,-1-1 67,1 1-46,1 0 58,-3-2-65,-1 4 59,0 1-62,-2 4 68,0-2 0,-1 4 66,-3 3-38,2 3 2,2-12 107,-6 14-92,-1 0-39,6-16-333,1-15 64,5-13 45,1-2 49,1-2 23,0 5 127,-2 0-65,-1 5 5,-3 8 8,-2 2 3,2 4 54,-3 0-2,11-33 31,-12 43-78,0 0 55,0 1-62,-3 6 61,1 1-60,-2 2 52,2 0-64,-2-1 39,-1-1-73,0-1 75,1-5-204,0-6 86,1-6-28,1-2 99,-2-1-33,1-1 83,-2 2-46,2-3 16,-2 4 16,-2 4-2,1 0 6,0 1 62,-2 0-67,1 0 49,1-2-64,-1 0 55,1 0-64,0 1 58,-2-1-63,4-38 42,-5 38 19,1-1-53,-1 0 45,0 1-51,0-2 44,-1 0-28,1 3 60,-4 2-8,3 0 38,-3 2 11,1 4 6,1 1-12,-2 1-11,0 1-9,-5-23 102,3 25-80,2 1-8,-1-1-10,-1 1-15,1 0-3,0 1 80,-1 1 36,2 3 9,0 0-27,0 2 2,0-2-37,-1-16-602,0-16-153,4-8 196,5-79-59,-4 78 439,-3 0-2,2 3 65,-2 4-53,1 0 60,-1 4-51,1 3 60,-1 7-55,2 2 29,0 0-59,-1 3 55,0 6-55,1 1 59,-2 1-66,-2-24-165,1 24 179,2 2-32,-2-3 40,0-1-89,2-3 65,-2-3-60,1 0 27,-1-1 24,3 1 17,-4-2 13,3 3 69,-1-3-62,-1 2 65,2 2-56,-2 3 66,0 1-3,-1 1-17,0 2 30,0 0-13,-1-2-10,1 4-2,-2-3-3,-1 2-5,0 1 2,-1-5-3,-1 1-2,-1 0 0,-1 0-4,0 0 9,-14-22-3,12 23-56,1 1 76,1 0-50,2 3 66,1 0-65,0 0 9,3 0 2,1 1 4,0-2 0,2 3 3,0 1-1,1 0 56,-2 1-50,2-1 53,-1-16-18,1 16-46,0 0 72,1-1-8,0 1-10,0 2-11,-2-2-1,0 0-2,1 0-6,-1-2 0,0 2-8,-2-1 5,1-3 0,-1 0 20,1 2 0,-2-20 67,2 22-34,1 0-1,0 0-16,0 0-9,1 3 3,-1 0 34,0 1-3,2 1-14,-1 1-11,0 0-13,1-1-6,1 12-6,-3-17-7,3 17-4,-2-15-4,2 15-5,-1-13-73,1 13 47,-2-11-12,2 11-36,0 0-41,-1-14-82,1 14-109,0 0-101,0 0-425,0 0-362</inkml:trace>
  <inkml:trace contextRef="#ctx0" brushRef="#br0" timeOffset="28768.9487">17139 10430 50,'0'0'376,"0"0"-109,0-12-43,0 12-21,0 0-21,0 0-17,-1-12 2,1 12-11,0 0-16,-4-5 98,-2-2-150,6 7-21,0 0-21,0 0-12,-17 0-2,9 5-9,-3 1-3,-1 4-9,-5 3 0,-4 6 0,-3 7-1,-3 5-53,-1 1 62,-5 12-48,-33 55 48,32-45-43,2 3 70,-1 4-1,0 0 1,-1 3 7,-1 2 5,1-1-47,-1 2 57,2-1-28,-2 4 39,2-1-60,-2-2 49,4 1-9,-1-3-11,3-1-8,1-2-11,2-4-3,4-2-60,1-4 59,3-9-58,4-1 57,-1-2-55,2 1 13,2-2 2,-3-1 51,1 3-52,1-1 49,0-2-59,1 1 57,-11 28-4,15-38-22,-1-6-2,2 0 3,-3 4 6,1 5 4,-3 8 67,-2 1-12,-3 3-12,2-1-63,-3 0 55,2-1-60,0-2 55,0-1-56,0 1 33,-14 29-7,16-33-34,-2-3 56,1 0 8,-1-1-6,-1-1-8,3-4-12,-1 0-1,3-1-4,-2-4-4,2 2 0,1-4-5,2-2 0,-1 2 0,1 0-2,-7 18 1,9-20-3,-2 1 2,3-4 2,0 1-3,-1-1-6,0 2 3,1-3-2,0 1-4,0-1 8,-1 1-3,1-3 0,1 2-1,-1 1-1,0-3-46,-5 15 17,5-12 46,1-1-53,-1 0 59,0 0-52,0 1 55,-1 0-54,0-1 51,3-1-54,-1-2 54,1 1-54,-1-3 57,2 1-53,2-10 53,-8 18-54,5-9 64,-1 5-21,-1 4 182,-2 4-74,1-3 0,-1 3-50,-2-1 55,1 1-61,0-2 41,0 0-65,0-1 36,0 0-61,0-2 52,0 0-61,2-2 50,-7 13-3,7-16-60,-1 0 57,3-2-60,1 0 55,3-10-50,-8 14 46,8-14-46,-6 12 43,6-12-81,-5 8-16,5-8-214,0 0-204,-13-8-785,9-1-870</inkml:trace>
  <inkml:trace contextRef="#ctx0" brushRef="#br0" timeOffset="32002.0971">13376 16321 30,'-8'-9'369,"8"9"-78,-8-7-56,8 7-45,-5-5-41,5 5-38,0 0-23,-8-7-9,8 7-25,0 0-15,0 0-7,0 0-8,-8-5-5,8 5-4,0 0-3,0 0 3,0 0 0,0 12-4,0-12 19,0 0 8,3 16 19,-3-16-6,5 21 4,1 12 68,-1-10-67,1 0-4,0 8-1,2-1-8,-1 2-5,3 6-29,0 1 26,1-2-31,0 1 22,-1-1-4,0-1-3,-3-4-5,3-1-3,-2 0-2,5 28 5,-8-31-10,2-4 1,-3 0-4,-1-2 1,1-3 0,-4-1-2,2-2-8,0 0-16,-2-2-17,0-2-23,0-12-34,-2 20-41,2-20-34,-4 13 4,-3-6-544,7-7 194</inkml:trace>
  <inkml:trace contextRef="#ctx0" brushRef="#br0" timeOffset="32271.0948">13326 16711 372,'-4'-12'320,"-1"3"-41,-2 0-11,3 1-45,4 8-38,-7-12-45,7 12-28,-4-10-27,4 10 40,0 0-76,0 0-10,0 0-5,13 12-7,-6-5-9,0 3-19,4 0 21,0-1-29,2 1 27,-2 0-29,3-1 28,-1-3-29,1 1 32,0-3-29,10 0 19,-11-5 16,-1-2-37,-1-1 33,1-3-32,-3-2 30,-1 0-2,-3-1 11,-3 1 28,2-1 0,-4 10 6,0-17-8,0 17-7,-6-14-1,6 14 0,-9-8-3,9 8-6,-18 0-3,9 3-11,-2 4-6,-1 5-3,1 3-4,1 2-25,0 4-35,3 0-99,1 4-148,4 5-485,2-5-302</inkml:trace>
  <inkml:trace contextRef="#ctx0" brushRef="#br0" timeOffset="42829.8722">18537 11838 190,'0'0'704,"0"0"-140,9 6-192,-9-6-26,5 8-125,-5-8-8,7 10-90,1 3 110,-3-4-95,-1-1-70,3 1 66,-2-2-67,2 1 40,-1 0-57,1 1 97,2-3-15,1 1 89,4-3-34,5-2 34,4-4-68,13-4 0,10-8-47,76-34 102,-54 13-109,15-11-37,3-7-12,3 1-21,-2-2 10,-2 4-9,-18 11-12,-7 7-59,-5 5-92,-16 8-196,-9 8-10,-7 8-107,-9 4-42,-7 6-85,-16 21-1862</inkml:trace>
  <inkml:trace contextRef="#ctx0" brushRef="#br0" timeOffset="45831.0416">13317 16528 28,'0'0'375,"0"0"149,0-12-283,0 12-35,0 0 8,0 0 8,0 0-6,9 4-2,-9-4-26,7 17-22,-1-8-2,0 4 4,0 2-5,1 6-20,1-1 0,2 5-29,9 25 97,-9-24-114,-1-1-17,0-4 0,-1-2-15,-2 1 17,0-5-3,-2 1-9,1-4 4,-1-1 3,0-1 18,0-1 0,-4-9 7,2 13-25,-2-13 8,0 0 29,0 0-85,0 0-19,-10-9-22,6-7-28,-1-3-40,-3-4 9,-2-3 13,1-3 11,1-3 9,-6-2 6,5 5 10,0-1 3,0 2 19,2 2 15,-6-15 80,9 24-50,1 4-20,-2 3 3,5 10-19,-2-11 29,2 11-5,0 0 17,0 0-23,5 19 25,2 0-22,1 6 11,1 6-7,5 5-3,-1 6-5,12 41-13,-12-41 4,1-3-27,-3-3 26,-1-5-21,-1-4 19,-1 0-20,-1-5 16,-2-5-19,1-2 21,-3-1-16,1-2 20,-4-12-18,4 13-1,-4-13-32,0 0-149,-4-16 61,2 0 15,-2-6 10,1-3 16,-1 1 22,1-2 32,-1 4 27,1 3 2,1 2-9,0 2-69,2 3-82,0 12-10,0-14-51,0 14-59,0 0-151,0 0-561,7 11-587</inkml:trace>
  <inkml:trace contextRef="#ctx0" brushRef="#br0" timeOffset="50172.7294">11280 4218 289,'-15'-1'296,"3"0"-73,-11-2 99,23 3-159,-18-1 9,18 1 12,-17-3-8,17 3-18,-14 0-26,14 0-35,0 0-17,-14 0-20,14 0-18,0 0 0,0 0-8,-6 5-1,6-5 20,39 15 97,-6-6-67,16 1 5,22 0-6,9-1 1,11 0-6,13-3-7,37 0-9,6-3 2,9-1 8,8 0-4,7-5-13,4 3-2,5-2-9,-1-3-12,183-4 59,-186 3-46,-7-2-1,-10 1 4,-8 0-2,-13 0-3,-14-1-2,-27 3-16,-12 1-1,-8 1-9,-18 0-14,-8 2-75,-11 0-115,-10 2-87,-1 0-74,-7 7-179,-8-2-297,-14-6-365</inkml:trace>
  <inkml:trace contextRef="#ctx0" brushRef="#br0" timeOffset="59367.9863">23111 10683 515,'4'-9'533,"-4"9"-173,6-14-25,-6 14-124,4-9 4,0 1 40,-4 8-192,0 0 35,5-9-13,-5 9-19,0 0-7,0 0-4,9-6-50,-9 6 58,0 0-44,11 7 63,-11-7-52,9 12 63,-5-2-18,1 2 40,1 3-81,-1 2 53,2 3-50,-4 3 54,1 4-66,0 4 48,-3 1-60,2-1 47,-2 1-63,2-3 57,-3-1-20,2-1-48,-1-1 57,1 0-54,0-2-1,5 22-179,-4-24 46,1-5-41,0-1-83,2-2 12,-2-1-5,1-4-38,1-2-408,-6-7-216</inkml:trace>
  <inkml:trace contextRef="#ctx0" brushRef="#br0" timeOffset="59700.9924">23635 10788 541,'6'-10'396,"-6"10"-78,7-13-83,-7 13-41,0 0-12,-4-13-21,4 13-22,0 0-17,-18-2-43,7 4 4,-4 5-15,-2 3-2,-3 1 67,-24 19 17,22-14-127,6-3 37,-1-1-62,4 2 46,2-3-15,2-1-6,2 3 4,-1-1-2,4-1-9,2 0-2,2-11 1,1 21-1,2-11 0,2-2 6,3 0 4,4-2 76,2 0-59,1-1 47,3-1-68,-2-2 51,2-2-66,-2 2 49,3-2-75,-2 0 16,-2 0-97,3-2-11,-1 2-126,1-2-10,0 0-63,18-1-751,-22 3 176</inkml:trace>
  <inkml:trace contextRef="#ctx0" brushRef="#br0" timeOffset="60278.0151">23984 11097 226,'-7'-4'414,"7"4"-29,0 0-111,0 0 39,-8-5-22,8 5-35,0 0-46,0 0-57,0 0-46,0 0-8,0 0-18,5-12-19,-5 12-21,13-4-4,6 2 20,-19 2-43,22-1-1,-9 2-6,-1 0-7,0 3-1,-2-3-3,-1 4 5,1 2-2,-2-2-3,-2 3 4,-2 1 7,-1 0 7,-2 1 10,-2 0 17,-2 4 7,-2-2-5,-3 3 1,-1 2-48,-1-3 63,2 1-56,0-4 52,-1 1-60,2-1 50,0-3-59,3 0 50,1 1-52,3-9 54,-3 13-55,3-13 55,10 20-19,-3-15-36,0 2 46,3-2-56,0 2 55,1-2-52,1 2 46,-2 0-50,2 0 57,-4 0-59,0-1 55,-2 1-46,2-2 82,-8-5-19,2 14 84,-14 4-7,0-9-76,-5 1-2,-1 2-9,-7 0 0,-2-1-10,1-1-24,-1 1-74,3-4-90,1 1-116,2-1-78,-2 0-133,5-3-332,-1-1-363</inkml:trace>
  <inkml:trace contextRef="#ctx0" brushRef="#br0" timeOffset="60506.9938">24545 11397 1063,'0'0'365,"2"13"-72,-2-13-26,-14 16-4,-2-3-35,-8 4-39,-8 2-34,-2 0 18,-4 2-85,-1 2 30,-8 3-122,0 2-57,2-2-181,4-3-101,-40 26-1608</inkml:trace>
  <inkml:trace contextRef="#ctx0" brushRef="#br0" timeOffset="61033.9908">24739 11172 531,'7'-9'480,"3"0"-120,0-1-84,1 1-55,3 1-34,2-3-19,1 2-16,1-1-27,1 2-25,14-5 33,-19 11-92,-1 0-4,-2 1-12,-11 1-7,23 3-5,-14-1-2,-9-2 1,13 10 3,-13-10 17,7 12 10,-7-12 15,0 18 11,-8-6 3,3-1 1,-16 15 32,12-13-63,0-1-59,-1-1 53,2 0-61,2 0 60,0-2-59,1 1 57,3 1-52,2-11 58,3 16-53,2-5 52,5-2-57,1 2 54,7 0-56,0-1 55,4 1-50,1 1 69,3-2-49,-4 3 60,1-4-67,-5 3 51,-2-3-55,-3 1 61,-3-1-9,-4 0 33,-6-9 4,-6 23-14,-9-11-13,-8 4 6,-53 22-18,33-23-214,-3 3-112,-11 2-216,8-7-484,-2-1-578</inkml:trace>
  <inkml:trace contextRef="#ctx0" brushRef="#br0" timeOffset="62297.9907">25896 10741 290,'0'0'671,"0"0"-207,-13-1-36,13 1-112,0 0 16,0 0-81,-12-1 41,12 1-78,0 0-23,0 0-18,0 0 86,0 0-117,21-6-25,2 2-22,8-2-17,5 1-22,8-4-6,2 1-10,-4-1 10,-3 3-124,-5 1-11,-1 1-126,-6 1 5,0-2-88,-5 3 33,19-3-343,-23 3 315,-2-1-17,-1 1-73,-3-2-182,1 0-77</inkml:trace>
  <inkml:trace contextRef="#ctx0" brushRef="#br0" timeOffset="62533.9897">26497 10484 403,'0'0'417,"4"-13"-41,-4 13-45,0 0-37,2-14-37,-2 14-45,0 0-48,0-6 57,4-4-146,-4 10-25,0 0-10,0 0 12,0 0 13,-6 13 12,2-5-5,1 6-1,-3 0-9,-1 1-9,0 2-57,2 3 52,-1 0-56,2 0 49,-8 21-57,8-21 66,-1-1-62,1 2 54,0-3-58,1-1 53,-2 0-60,3-2 12,-2 0-69,3-2 39,1-2-88,-2 2 32,2-13-78,-2 17 49,2-17-72,4 12-58,-4-12-137,0 0-211,0 0-116</inkml:trace>
  <inkml:trace contextRef="#ctx0" brushRef="#br0" timeOffset="62846.9881">26377 10483 142,'0'0'329,"5"-9"-96,-5 9-59,0 0-18,0 0-60,0 0-35,4-7-63,-4 7-36,0 0-65,0 0-227,0 0 213</inkml:trace>
  <inkml:trace contextRef="#ctx0" brushRef="#br0" timeOffset="63633.9921">26612 10508 185,'-10'-9'496,"10"9"-96,-9-9-44,9 9-28,-9-10-10,9 10-28,-6-7-56,6 7-51,-8-6-44,8 6-30,0 0-26,-15 0-18,9 4-14,-4 3-7,-3 8 8,-3-1-14,0 8-47,-6 5 55,1 2-26,0 3 6,-19 32 74,21-32-86,1-1 56,0 1-68,4-5 51,1-3-60,1 0 53,3-3-57,-1-2 53,2-2-59,0-2 58,3-2-57,-2-2 62,3-1-29,-1-1 89,-4 5 158,9-14-170,0 0 34,0 0-77,0 0-13,2-11-5,5-3-25,1-5-10,4-7-14,2-4-20,4-4 28,0 1 44,0 0-54,2 0 49,1 1-54,-2 6 50,0 3-46,-4 3 45,-3 4-58,-3 5 46,1 1-56,0 2 47,-10 8-46,11-7 55,-11 7-45,12 5 50,-12-5-48,8 18 45,-7-7-36,1 4 2,4 18 7,-2-17 3,-1 2 48,1-1-52,3-2 50,-2-1-50,4 1 49,-3-4-51,4 0 56,-1 0-47,3-5 42,-2-1-41,3-3-6,3-4-4,0-1 8,22-16 0,-16 4 4,-1-4-1,4-8 53,-6 0-65,0-1 50,-6 2-51,1 1 50,-6 3-49,-1 3 51,-3 1-65,2 4 47,-6 0-60,2 2 18,-2 12-90,-2-17 15,2 17-51,-6-12-41,6 12-28,0 0-14,-10-5-14,10 5-26,0 0-12,0 0-12,0 0-9,4 15-37,-4-15-210,10 11-64</inkml:trace>
  <inkml:trace contextRef="#ctx0" brushRef="#br0" timeOffset="63860.9883">26903 10597 415,'2'17'380,"-2"-17"-109,-2 16 42,2-16-78,-4 22 6,-1-9-12,-1 0-37,-4 10 77,6-10-125,2-3-75,-1-1 43,3 2-65,0-11 49,0 17-59,0-17 47,5 17-51,-5-17 54,12 10-50,-12-10 53,13 5-62,-13-5 48,20-3-56,-9-1 12,-2-2 12,2-1-11,-2-5 13,0 1 41,-2-2-69,-2-2 45,-1-1-64,0 2 53,-3-2-52,-1 2 28,0 2-53,-3 0 54,1 0-66,-2 5 11,-8-8-139,12 15 40,-15-5-26,15 5-62,-14 2-59,14-2 8,-13 9-19,13-9-35,-9 11-331,9-11-158</inkml:trace>
  <inkml:trace contextRef="#ctx0" brushRef="#br0" timeOffset="64198.9896">26955 10686 467,'9'3'414,"-9"-3"-33,0 0-48,14 0-17,-14 0 48,0 0-95,13-4 39,-13 4-74,12-4 26,-12 4-89,8-4 6,-8 4-89,11-3 26,-11 3-74,12 2 41,-12-2-72,15 5 51,-6-1-60,1 0-2,-2 4 0,1 0 8,1 1 3,-2 1-8,1 1 6,-4-3-2,9 9 54,-10-10-65,-4-7 56,10 13-51,-10-13 45,7 9 46,-7-9 20,8 4-23,-8-4-18,10-4-45,-10 4 35,11-11-50,-1 0 32,-1-2-13,2-2-9,16-20 45,-11 16-67,-3 6 47,1-2-50,-5 4 38,2 0-53,0 2 44,-2 2-51,-2 2 45,-7 5-50,18-8 50,-18 8-46,15-2 52,-15 2-75,23 5 4,-14-3-99,5 5 11,-3-1-92,3 0-2,1 2-126,1-1-29,-1-1-21,3 0-111,-2-2-241,4 0-270</inkml:trace>
  <inkml:trace contextRef="#ctx0" brushRef="#br0" timeOffset="64567.3524">27910 10562 87,'0'0'599,"16"-4"-174,-16 4-93,12 12 193,-12-12-369,3 19 50,-3-7-66,0 1 29,0 4-68,0 3-22,-2-2-16,1 2 38,0 1-69,0-2 44,-2 1-64,2-1 53,-3-1-68,2-1 54,0-2-59,1-1 54,-2-2-44,-2-1 79,3-1-33,-2 0 74,4-10-61,-10 11 55,10-11-62,-11 5 58,11-5-69,-12-4 44,12 4-68,-11-16-17,7 1-42,0-27-63,5 16 26,0-1 67,3-4-32,1 2 78,-1 4-31,0 1 108,3 1-34,-2 5 60,-1 1-85,1 3 33,-1 2-66,0 2 36,-4 10-64,10-10 56,-10 10-27,18 5-32,-13 3 50,1-1-52,1 5 50,-1 2-50,-1 2 3,-1-1 9,1 2 4,1-2-7,-3 2-32,-1-2-58,2 1 5,-1-2-101,-1-3 16,2 13-253,-4-24 201,4 15 11,-4-15-17,6 7-74,-6-7-46,0 0-308,10-8-171</inkml:trace>
  <inkml:trace contextRef="#ctx0" brushRef="#br0" timeOffset="64757.9108">28200 10282 489,'10'-19'790,"-1"2"-250,-3 3-66,1 1-171,-4 4-14,-3 9-115,8-8 33,-8 8 111,6 9-192,-6-9 34,0 25-71,-1-8 51,1 4-74,-1 2 44,1 3-69,0-1 42,0 1-56,0 1 33,0 2-52,1-1 56,0 0-67,2-2-19,3 25-108,-2-26 5,1-2 14,1-3-126,2 1-9,1-4-84,1-1-68,0-4-85,-1-3-301,2-1-304</inkml:trace>
  <inkml:trace contextRef="#ctx0" brushRef="#br0" timeOffset="65446.9141">28650 10447 753,'0'0'452,"-11"-7"-107,11 7-44,-18-1-30,6 3-24,-2 3-34,0 0-26,-3 2-33,0 2-24,1 0-21,0 1-20,2-1-21,4 1-6,-1 1-14,-5 8 35,10-11-100,6-8 63,-5 14-64,5-14 62,3 11-60,-3-11 57,11 5-59,-11-5 51,18-1-64,-6 0 43,2-3-32,1-2-19,1-2-9,1-2 5,17-11-9,-21 14 65,1-3 13,-5 5-10,1-1-10,-1 2-13,-9 4 2,14-6-3,-14 6-2,0 0 8,14 1-4,-14-1 8,0 0 0,5 10-1,-5-10 0,5 9 0,-5-9 5,4 10 1,-4-10-3,2 8 2,-2-8 1,5 9 4,-5-9 4,0 0-2,9 8 3,-9-8-4,0 0-1,16-3 3,-16 3-5,17-4-2,1-6 4,-7 3-11,0-1 0,2 1-3,0 0-2,-2 2-3,0 0-1,-2 0-4,-9 5-3,16-5 2,-16 5 2,13-1 0,-13 1 3,11 2 2,-11-2 3,17 9 4,-17-9-1,10 7-2,-10-7 6,9 5 0,-9-5 1,12 8 6,-12-8 0,11 2 2,-11-2 1,15 3-1,-15-3-1,19 0 0,-6-3 1,-2 2-8,4-3 0,-1 1-1,1-1 2,-3 1-3,-2-1-2,1 1-2,-11 3-2,18-5-2,-18 5-4,14-4-2,-14 4-1,10-2 1,-10 2 7,0 0-5,0 0 4,7-1-7,-7 1 8,12 2 5,-12-2 0,0 0 5,0 0-9,0 0 3,10 3 0,-10-3 2,0 0-3,8 7 5,-8-7-5,6 7 0,-6-7 2,10 8 0,2 2-2,-7-2 3,2-2-3,0 1 2,-3 0 0,3 0-1,-2 1 2,1-2 2,1 0 12,-1-1 15,0 2 17,3-2-37,3 0 67,-1-3-65,5 0 52,20-1-11,-15-3-71,1-1-3,1-2-66,-1 2-88,0-3-87,-6 3-90,-2 0-154,-4 1-242,-10 2-257</inkml:trace>
  <inkml:trace contextRef="#ctx0" brushRef="#br0" timeOffset="66030.4484">26206 10184 274,'0'0'344,"-4"-15"-83,4 15 28,-4-13-94,4 13-49,0 0-36,-2-12 22,2 12-69,0 0 50,0 13-42,-1 3 89,-1 7-15,-2 12 9,-4 11 28,-4 14-2,0 4-43,-4 9-3,-1 4 29,-15 75 41,16-79-159,3-4 47,2-4-70,2-3 49,2-12-60,3-4 46,-1-2-61,2-8 53,-1-2-60,0-7 40,3-4-91,-1 0 51,0-6-54,0 0 67,0 4-107,2-21-97,0 0-31,0 0 22,0 0-60,-8-18 4,6-5-44,2-4-347,0-18-165</inkml:trace>
  <inkml:trace contextRef="#ctx0" brushRef="#br0" timeOffset="66565.4506">26027 10564 282,'1'-42'567,"3"8"-110,-2 0-88,-2 7-53,2 1-116,-2 2 17,2 1-71,0 4 38,0 0-73,-1 3 28,5-11 10,-4 15-130,3-1 48,2 2-61,2 1 43,2-1-58,5 2 50,1-1-56,8 2 52,5-2-56,8 0 57,7 0-61,7 0 54,11-1-55,8 0 54,86-10-23,-73 10-31,8 1 4,6 0 54,24-2-55,6 2 53,3 0-55,3-1 54,4 1-53,3-1 53,5-1-57,0-1 57,-1-2-10,-3-3-4,4 1-4,-2-6-8,-1 0 7,-6-1 6,-3 2-13,-5-3 11,-6 0-13,-1 3 7,-4 0-14,-4 0 15,-22 6-6,-3 1 21,-6 1-9,-3 2 16,-7 1-21,-6 0 12,36-4 13,-59 7-27,-6 4 13,-3-1-13,-5 2 11,-3-1-14,-2 2 11,-3 1-17,-2 1 13,-2-2-18,-1 2 14,-3 2-14,-1-2 9,-1 1-15,-1 3 20,8 6-6,-11-1-8,-2 3 18,-1 1 23,-2 3 29,-3 4-6,-2 3-8,0 7 23,-6 11-14,0 2 75,-1 4-71,-4 11 30,2 2-65,-1 3 37,3 0-16,2 1-58,0 0 56,5 2-60,-2-1 57,3 2-36,0 2 46,2-1-46,0 4 51,2-3-52,-1 0 52,2 1-25,0-3 38,-2-1-41,2-12 7,-4-2-17,-7 46 27,-4-54 9,-5-2 24,-11 2 3,-13-6-8,-11-1-10,-14-7-8,-10-2-16,-11-6-4,-29 2-42,-13-4-128,-12-6-179,-9-2-193,-14 0-277,-14-14-462</inkml:trace>
  <inkml:trace contextRef="#ctx0" brushRef="#br0" timeOffset="67313.4538">25256 10682 24,'0'0'554,"0"0"-129,-5 7-52,5-7-35,0 0-15,0 0 37,0 0-103,-5 9 20,5-9-93,0 0-36,0 0-33,0 0-23,0 0 33,14 0-73,-14 0 36,26-5-62,-6 1 44,3 0-68,46-7 48,-26 4-8,4 0-56,1 2 34,-2-4-82,1 3 27,-4-1-67,-5 2 52,-5 0-3,1-1-9,-5-1-1,-3 0 10,-4 1-12,-5-2 16,-2 1 10,4-10-29,-14 8 48,-5 9 31,-3-20 41,-1 13 36,-5-3 17,0-1 48,-3 2 21,2 0-42,-1 2 61,-1 0-68,4 0 25,1 2-84,-1 0 30,8 5-77,-9-6 34,9 6-52,0 0 42,0 0-46,7 11 54,5 1-50,3 2 49,10 1-50,4 7 46,-1 0-36,3-1-1,-8-3-2,-2 0-4,0 0 3,-9 0-26,-8 21 37,-16-12-92,-15 6-44,-21 7-177,-13 5-42,-22 9-117,-8-1-111,-12 0-375,-7-2-516</inkml:trace>
  <inkml:trace contextRef="#ctx0" brushRef="#br0" timeOffset="68348.9878">25971 11567 384,'0'0'335,"-14"2"-37,14-2-107,0 0-33,0 0-90,0 0-58,14 0-74,3-2-373,19-5 95</inkml:trace>
  <inkml:trace contextRef="#ctx0" brushRef="#br0" timeOffset="69624.9946">24298 13256 461,'-4'-14'446,"0"0"-60,2 2-43,1 1-79,-1-3 27,1 2-69,1-2 51,1 2-61,-1 1 32,2-1-95,-2 12 14,1-16-90,-1 16 29,5-10-71,-5 10 44,13 2-7,-9 6-61,2 7 59,-2 4-3,1 5-12,-1 7 1,0 0-11,-1 6-17,-1-3 1,0 2-7,-1-2 1,0 0-53,1-2 55,-1-4-105,0-1 5,2-1-98,-2-1-6,3-3-99,-2-4 15,4-1-36,0-5-13,1-2-64,-2-2-279,-5-8-166</inkml:trace>
  <inkml:trace contextRef="#ctx0" brushRef="#br0" timeOffset="69836.9869">24660 13329 298,'6'-12'516,"-3"2"-126,-3 10-93,1-12-43,-1 12-23,-12-9 196,12 9-240,-17 5 0,2 1-13,-1 6-22,-1 1 3,-1 2-19,0 3-13,2-3-10,3 1-17,2-1-10,1 2-12,4-3-15,2 1-2,2-3-12,5 0-5,2 0-58,5-2 60,3-2-62,6 1 60,1-3-93,5-2 20,3-2-67,1-2-76,3 0-60,5-4-113,-1 1-69,1-1-455,1 0-429</inkml:trace>
  <inkml:trace contextRef="#ctx0" brushRef="#br0" timeOffset="70135.9874">25216 13462 308,'0'0'550,"0"0"-102,0 0-55,-7 7-54,7-7-24,-9 7-32,9-7-26,-13 13-35,5-6-55,0 1-19,1 1-31,0 0-24,3 0-17,-3 2-14,4-2-10,2 3-10,1-12-56,3 22 59,3-9-61,1 0 58,4-2-60,2 3 54,3-2-53,2 0 54,-1 0-57,1-1 57,3 0-54,-4 0 68,2 0-42,14 9 69,-22-11-2,2-2-39,-5 3 88,0-4-26,-3 2 34,-1 0-15,-4-8 11,-4 17-46,-2-6 15,-3-1-46,-5 2 15,-4 0-38,2-1 14,-3 0-82,-23 7-265,23-9 41,-2-2-107,3-2-121,-1-3-121,3-2-362,-2-1-566</inkml:trace>
  <inkml:trace contextRef="#ctx0" brushRef="#br0" timeOffset="70345.0057">25170 13546 341,'16'-12'862,"0"0"-197,19-11 347,-11 10-636,4-1 27,6-3-70,0 2-9,7-2-81,-1 2-26,2-1-65,-1 4-12,2 0-43,-3 2-4,-1 0-36,-6 3 5,-1 0-62,-7 2-24,19 0-259,-25 4 63,-4 0-48,-1 2-22,-3 0-78,-1 1-45,0 1-91,-10-3-438,13 5-522</inkml:trace>
  <inkml:trace contextRef="#ctx0" brushRef="#br0" timeOffset="70538.9869">26335 13283 1093,'0'0'674,"0"0"-94,0 0-195,0 0-30,9 5 205,-9-5-359,15-2 7,1-1-81,2-1 34,6-1-89,8-1 30,2-1-74,4 1 44,-4-1-84,8 1-46,-6 1-145,1 1-62,-1-1-126,-1 2-109,-1 0-497,-2-3-594</inkml:trace>
  <inkml:trace contextRef="#ctx0" brushRef="#br0" timeOffset="71421.9951">27288 13147 47,'0'0'764,"-11"-7"-201,11 7-111,-10-6-110,10 6 3,-11-13 135,11 13-341,0 0 22,2-15-90,-2 15 38,7-9-74,-7 9 47,12-7-73,-12 7 47,13-3-66,-13 3 54,20 2-58,-20-2 51,18 8-8,-8-2-6,-2-1-5,1 3-5,-3-2-1,0 2 1,-2 1-1,-4-9-8,4 18 2,-4-18-2,-2 18 2,0-9 0,-4 0-6,0 0 13,0-1 12,-3 1 9,-1-3 18,-7 6 113,17-12-60,-17 5-57,17-5 40,-12 1-67,12-1 40,-7-9-68,7 9 33,0-21-59,7 8 52,1-4-52,4-1 51,1 1-49,-2 2 56,5-2-57,16-10 18,-14 13 32,-3 5-53,2-2 55,-2 5-56,1 1 60,-3 2-52,-2 2 54,3 0-48,-3 2 60,1 2-52,-2 0 58,-1 2-52,1 2 54,0-2-56,-3 3 51,2 0-55,1 2 53,-4-2-57,1 1 48,3 1-86,-4-1 7,1-1-53,-1 1-41,2-3-24,0 2-21,1 0-20,2-5-14,1 1-12,0 0-17,14-4-227,-10-4 263,-1-1 20,1-2 40,1-2 33,0 1 40,-2-4 95,1 0 37,-5 2 91,-2 1-38,2-1 96,-2 1-47,-2 1 45,-3 2-66,-4 6 38,9-16 47,-9 16-162,0 0 41,0 0-67,0 0 45,-13 3-66,13-3 56,-7 10-73,7-10 57,-6 12-7,6-12-6,-2 14-4,2-14-6,2 15-3,-2-15-3,4 12 0,-4-12-4,7 12-1,-7-12 5,13 6-11,-13-6 6,12 3-2,-12-3-1,16-2-3,-16 2 0,12-7-63,-12 7 69,11-15-54,-11 15 59,5-17-56,-5 1 86,0 16 22,-2-15-59,2 15 54,-7-14-64,7 14 49,-11-8-61,11 8 55,-12-8-63,12 8 57,-10-4-60,10 4 61,0 0-63,-11-2 58,11 2-56,0 0 38,0 0 23,0 0-58,0 0 57,7-7-57,-7 7 58,15-5-63,-2 2 60,1-2-64,2 3 59,-1-2-64,-1 3 54,3 1-59,0 1 61,-2 3-55,3 1 65,-1 0-54,-2 4 59,1 0-62,-3 2 64,-2 4-10,1 0-57,-6 5-94,-3-3-121,-3 3-140,-5 9-637,-9-2-628</inkml:trace>
  <inkml:trace contextRef="#ctx0" brushRef="#br0" timeOffset="71858.9894">24598 14607 152,'-1'-12'576,"-1"1"-139,2 11 43,-5-19-87,4 7 34,0 2-99,1 10 13,-1-17-113,1 17 3,-2-15-103,2 15 22,0 0 24,0 0-124,0 0 59,0 0-54,2 22 70,-1-2-80,0 4 40,0 3-67,1 1 45,1 4-13,1-1-12,1 0-7,0 0-7,-1-1-17,0-1-47,1-4-44,1-3-59,2-1-45,-1-4-18,2 0-50,2-5-3,0-2-81,2-3-36,-1-4-54,1-3-339,3-5-284</inkml:trace>
  <inkml:trace contextRef="#ctx0" brushRef="#br0" timeOffset="72056.9895">24989 14662 134,'2'-10'451,"-2"10"-61,-2-12-21,2 12-22,0 0 0,-16 0-19,-9 10 252,9 2-321,-1 2-28,-1 1-37,2 5-18,-1-6-28,4 2-26,2 1-20,2-2-16,2 0-10,4-1-13,1-1-8,4-2-10,1-2-9,5 2-7,2-3-33,4-1-48,1-4-57,4 0-50,3-2-69,-1-1-48,6-1-91,2-2-66,0 1-490,4-5-493</inkml:trace>
  <inkml:trace contextRef="#ctx0" brushRef="#br0" timeOffset="72430.9909">25442 14783 234,'0'0'701,"-4"-7"-181,4 7-112,0 0-79,-6-10-75,6 10-56,0 0-42,4-12-47,-4 12-10,8-10-19,-8 10-17,17-8-14,-7 6-10,-10 2-8,21-1 3,-21 1-23,18 1 12,-7 2-15,-11-3 21,16 9 21,-10-4 46,-6-5-4,10 15 25,-10-15 0,2 17-3,-6 4 96,1-10-130,1 0-18,-1-1-10,-1 2-11,2-3-10,1 1-8,1-10 3,1 20-13,3-11-21,3-1-15,2-1-20,2-2-20,5 1-1,-1-3-12,19 5-44,-16-3 81,-1 1-9,0-3 22,-5 2 0,1 2 8,0-1 0,-6 1 43,-2 0 10,-5-7 13,4 15 19,-4-15 1,-6 21 5,-2-11-16,-3 3-11,-2 1-10,-3 0-8,-2 3-65,0 0-7,2-5-146,1 2-25,1 0-94,1-4-113,4-2-128,-2 0-284,11-8-374</inkml:trace>
  <inkml:trace contextRef="#ctx0" brushRef="#br0" timeOffset="72578.9858">25782 15100 787,'0'0'581,"18"3"-112,-18-3-62,0 14 312,0-14-414,-11 16-43,1-8-109,-3 6 20,-1 1-88,-1-2 13,1 1-147,-1 0-37,1 1-108,1-1-135,4-2-135,-3-1-452,3-2-484</inkml:trace>
  <inkml:trace contextRef="#ctx0" brushRef="#br0" timeOffset="72990.9891">25991 14747 577,'4'-20'1207,"-4"20"-769,4-14-87,-4 14-73,6-12-57,-6 12-46,8-11-37,-1 3-27,2 3-22,2 0-16,0 1-21,1 0-5,-1 4-17,-11 0-3,23-2-8,-12 4-8,-11-2-3,20 4 0,-11 2 7,-3-1 19,1 3 14,-2 1 4,-3 0-6,-2-9 38,0 21 9,-2-10-5,2 1-15,-2 0-15,-1-1-12,1 0-9,-1 11 16,3-22-33,3 22-2,-1-12-4,3 2 0,0-3-3,3 3 5,1 0-6,3-3 1,-1 1-7,3 0 0,-3-1-2,2 0-1,-2-1 3,-2 0 0,10 9 75,-13-8-17,-2-1 52,-1 1-13,-3-9 15,-3 20-22,-1-8 3,-5 0-30,-2 2 0,-4 0-25,-2 1 7,-3 1-30,2 0-31,-6-1-89,8-1-36,-4-3-167,1 0-60,6-3-144,-3-1-222,3-3-354,1-2-702</inkml:trace>
  <inkml:trace contextRef="#ctx0" brushRef="#br0" timeOffset="73173.9905">26407 14937 824,'38'-15'897,"-3"1"-229,2-3-104,1 3-66,40-17 457,-37 15-554,-3 2-60,2 0-82,-1 0-39,1 1-51,-2 1-25,0 0-46,-3 5-78,-2 0-85,-3 2-134,-4 0-78,-1 3-144,-2 2-104,-1 0-155,-4-3-547,-2 3-836</inkml:trace>
  <inkml:trace contextRef="#ctx0" brushRef="#br0" timeOffset="74599.607">27687 14328 531,'0'-12'794,"0"12"-193,2-15-134,-2 15-120,1-14-76,-1 14-53,0 0-36,0 0-37,0 0-26,0 0-21,8 17-26,-8-3-5,0 5-11,0-1-65,-4 28 46,2-25 9,0 4 11,-3-4 21,1 0 15,0-1-48,-1-3 64,0-2-55,0-1 63,1 0-35,2-3 42,-2-4-25,4-7 9,-5 17-33,5-17 5,0 0-15,0 0-69,-4-10 9,8-1-25,1-3 10,1-4-31,1-1 42,3-1-36,-2 5 44,-2 1-46,-1 2 42,2 0-47,-2 3 45,-5 9-38,11-7 43,-11 7-42,0 0 50,14 8-49,-8 0 50,1 4-39,-1 0 44,1 2-54,3-2 56,-2 2-47,1-1 42,1-1-39,-2-1 49,3 0-42,1-1 41,-1-3-33,14 0 28,-14-9 16,5 0-22,-1-4 44,2-3-20,-1-1-4,-1-5 19,0-3-46,1-6 31,-3 1-34,1-1 23,-5 2-30,0 3 29,-3 0-53,0 3 9,2-12-121,-6 16-39,1 1-1,-3 11-67,4-18-49,-4 18-101,2-12 28,-2 12-10,8-8 32,-8 8-5,6-6 23,-6 6 44,13-1 58,-13 1 68,14 2 79,-1 3 145,-13-5 72,16 8 11,-16-8 66,12 9-2,-6-2 35,-2 0-15,0 1 2,-4-8-5,6 19-4,-4-9-1,0 1-65,0 0 13,-1 2-75,0 0 29,1-3-63,0 5 39,1-3-72,-1-3 44,1 3-62,1-3 49,-1-1-61,5 0 55,-3-2-59,3 1 56,3-4-63,-11-3 54,19 1-63,-5-2 58,-1-5-63,16-10 36,-18 3 3,5-2-60,-2 0 56,0-2-6,-1 3 26,-4 2-6,1 0-44,-1 4 43,-4 1-2,4 0-12,-4 0-5,-5 7-5,11-4 1,-11 4 1,16 4-43,-16-4 53,11 7-49,-11-7 56,11 10-59,-11-10 64,14 9-54,-14-9 57,13 7-52,-3-2 55,-10-5-50,17 3 50,-17-3-54,22 0 50,-11-1-53,2-1 52,0 0-65,0-1 52,0 1-50,1 0 46,-3 2-55,-11 0 59,23 0-60,-14 3 61,3 1-51,-1 0 57,-2-1-55,-1 4 57,3-3-52,-2 2 57,8 6-131,-7-5-56,-1-1 9,2 1-66,-1-2-41,3 1-54,3-1-43,-5-4-12,5 1 30,-2-2 23,5-2 46,-3-1 49,2-1 58,0-2 49,1-2 68,18-8 170,-19 4 15,-3 3 62,1-2-4,0 0 24,-1 0-16,-3 4 31,1-2-26,-3 0-8,2 2-42,-3 2-20,-1-1-25,1 2 5,0-2-2,-2 1-5,7-2 71,-14 7-120,14-7-13,-14 7-6,12-4 4,-12 4 9,15 3 7,-15-3 1,13 6 0,-7 1 4,1 3-46,0 0 38,-2 2-48,0 2 31,-1 0-39,0 4 37,-2-3-44,2 1 30,-3 1-42,0-2 44,1-2-41,-2 0 34,-2 0-29,2-13 31,-2 21-38,2-21 35,-9 15-55,9-15 38,-10 7-55,10-7 44,-24-5-60,14-3-1,-2-3 38,2-3-83,0-5 48,0-2-13,4-5 13,1 2 12,1-2 28,2 1 24,0 1 22,2 4 9,0 4 3,2-4-3,1 5-11,5-9 14,-3 17-28,-5 7 2,12-9-7,-12 9 10,12 3 3,-5 4-11,1-1 8,-1 6-5,0 0-5,-2 1-42,0 1-45,0-2-47,-1 2-45,-2-1-53,2 10-384,-3-12 243,2-1 11,-3-10-22,4 12-409,-4-12-310</inkml:trace>
  <inkml:trace contextRef="#ctx0" brushRef="#br0" timeOffset="75005.6029">29450 14043 907,'9'-13'743,"-2"4"-168,0 1-144,-7 8-87,9-9-46,-9 9-20,13 9 227,-13-9-300,6 21-41,-5-5-30,0 2-25,0 2-20,1 4-19,-1-2-13,0 3-9,0 0-47,2 0 37,-2-2-48,2 0 12,-1-1-82,3-2 30,4 13-176,-2-20 100,2-2-29,0-1-23,0-3 6,0-2 22,3-2 3,-12-3 22,20 0-13,-8-4 2,0-5-15,-1 0 36,4-5-7,-3-3 59,2 2 37,5-14 196,-10 19-11,-2-2-9,0 3-1,-2 3-29,1-1-17,-6 7-6,7-9 18,-7 9 3,0 0-17,0 0-18,13 3-6,-13-3-12,7 9-5,-7-9-17,10 10-4,-10-10-7,12 11 2,-12-11-3,17 8-8,-7-6 3,1 1-4,4-2-9,1-2 2,1-2 4,2 1-9,-1 0 10,0-2-3,-6 3-1,3-2-3,11 3 8,-26 0-9,21 0-17,-8 2 13,-3 1-8,0 1 12,0 2-7,-1 3 2,-1 0-18,-2 2-98,0 1-91,-3-1-79,-2 2-148,-2 2-127,-4-3-460</inkml:trace>
  <inkml:trace contextRef="#ctx0" brushRef="#br0" timeOffset="75601.6025">27959 15060 664,'-31'6'739,"8"-3"-184,6-1-114,5 0-102,12-2-28,0 0-31,0 0-53,7-7-44,11 3-31,9 1-33,13 1-22,12-4-21,17-1-19,8 0-3,4-5-9,4 2-15,12-5 38,21-1-2,7-2-4,1 2 13,1-4-1,125-14 37,-127 16-68,-1-2-9,0-3-6,-4-3-3,-2 0-5,-6-7-5,-4-4-42,-7-4 51,-3-5-50,-7-5 42,-3-5-10,-3-6-54,-6-2 13,-4-4 1,56-75-51,-76 69 41,-10 16 11,-6-3 11,-5 1 16,-5 4 15,-6 4 17,-10 7 5,-4 2 3,-8 10-9,-4 0 7,-4 2-22,-10-1 7,-4 3-12,-8 2 9,-47-20 7,22 25-21,-5 5 7,-9 2-16,-8 4-10,-10 5-9,-9 4-2,-10 6-11,-27 5 3,-11 7 1,-10 3 1,-8 6 4,-6 4-2,-6 3-46,-6 1 64,-177 39-38,181-38 5,5 0 66,6-2-60,6-1 61,6-3-2,12-3 1,8 0 3,12-5 12,26-7-26,8 1 58,8-7-45,11 0 50,11-5-64,6-1 50,8-2-59,6-1 44,7-1-52,2-1 51,6 3-60,3-2 40,5 2-45,13 1 54,-14 1-64,14-1 49,-7 17-51,7 0 57,2 7 12,4 10-43,2 10 63,15 69 3,-10-45-41,0 2 32,1 2-44,-3 2 42,-1 0-52,1-2 44,1-1-86,1-1-35,-3-2-121,4-3-154,0 1-224,-2-6-570,-4-8-771</inkml:trace>
  <inkml:trace contextRef="#ctx0" brushRef="#br0" timeOffset="76914.243">30503 12625 429,'2'-22'541,"2"-2"-91,0-1-86,4-2-21,10-27 163,-3 28-323,3-1-36,5 2-29,2 1-14,6 1-33,0 5-11,2 3-21,-2 5-2,0 3-18,-3 7 8,-1 5-16,2 7 11,0 10-12,-5 6 9,-3 8-5,-3 6-2,-4 15-2,-5 2-3,-2-8-12,-1 1 16,-1 0-18,0-6 19,1-2-17,4-3 20,-1-4 1,1-7 15,3-2-12,2-5 7,3-3-12,26 6 16,-19-19-10,3-5-18,1-3 13,5-4-35,-1-4 10,4-7-42,-2-5-5,-3-4-14,-2-4-21,-3-5 14,1-11 15,-7 5 7,-2-1 13,-5 1 39,6-30 98,-16 46-44,-4 4-12,-1 2-10,-2 4-6,-3 6-10,6 8 5,-16-5 5,4 11 15,-4 8 3,-5 12 5,-3 9 6,-3 14-6,0 4 1,2 9 6,-17 74 102,27-63-83,3 1 6,5 2-2,4 1 7,5 1 5,3-1 4,4 0-14,6 1-16,2 2 16,7-3-6,9 13 10,5-4-30,-5-15 9,-1-1-21,26 60 25,-35-71-33,-3-4 1,-8-10-14,-6-2 23,-5-8-38,-8 5 36,-11-2-20,-18 4-19,-11 0-111,-17 0-151,-28 8-158,-11-3-232,-8-3-526,-11-8-789</inkml:trace>
  <inkml:trace contextRef="#ctx0" brushRef="#br0" timeOffset="79208.2472">23937 13264 509,'-7'-18'485,"2"2"-159,-7-12 193,6 14-303,0 1-95,-1 2 30,1-3-60,1 6 40,-1-1-76,-3 2 37,1 2-68,-1 0 38,9 5-59,-20 2 69,7 6 0,-3 5 5,-3 5 8,-20 41 63,20-21-54,-3 10-16,2 4-15,2 0-18,3 6 0,1 3-36,0 4 91,2 3-1,0 2-16,2 2-13,1 0-7,2 0-17,-2-3-9,3-1-9,-1-3 1,1-2-59,-3-2 62,3-13 3,-2-2 4,-1-2 27,-2-3 15,-1-4 5,-1-2 0,-3-4-2,0-6-4,1-2 3,-3-4 3,4-5 17,-2-2-13,-13 4 16,13-15-46,1-1-36,0-3 11,-1-4-63,0-5 7,1-4-67,1-7 15,3-3-71,5-3 61,2 4-5,4-2 11,2-1 12,5-1-37,4 1-9,22-26-153,-13 34 146,3 3 37,2 3-1,-2 7 24,-4 6-3,3 5 26,-1 5-2,3 9 21,0 10 6,-1 6 15,-4 7 23,-1 14 10,-5 4 30,-1 5 16,-6 2 20,-1 2 1,-4 5 5,-2-1-62,-1 0 71,-3-1-62,1-1 56,0 2-12,0-4-24,2-3 9,-1-8-16,4-4-18,5-2-25,0-4 21,8-5-7,24 33-7,-9-45-78,2-4-83,5-3-130,7-3-232,0-8-820,4-3-911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57:50.1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21168 12697 200,'1'34'284,"2"13"-64,3 17 13,-2 7-48,1 8 23,1 4-69,-2 4 32,1 0-58,0 5 28,0-3-12,-2 1 1,-1-4 57,-1-5-62,1-4 39,-1-5-57,0-15 40,0-6-69,-1 0 35,0-6-75,2-9 44,-2 0-66,0-9 49,0-1-63,0-4 48,0 13-28,0-22-64,-3-3 12,3-10-164,0 0-50,0 0-77,-9-6-104,4-11-235,-4-10-172</inkml:trace>
  <inkml:trace contextRef="#ctx0" brushRef="#br0" timeOffset="630.9985">20927 12859 72,'-7'-21'476,"-1"4"-153,2 2 41,-2 1-136,2 1 25,0 1-46,0 3-37,1-1-35,2 2-4,-2-1-54,5 9-13,-4-12-17,4 12-8,1-11-8,-1 11-10,13-11-2,-1 6-2,6-2-61,2 0 66,11-3-59,9 0 68,5 0-68,17-6 66,7 0-2,89-21-46,-69 17 52,23-4-68,5 0 8,3 3 5,-1 1 5,0 1 5,-1 1 0,-6 0-41,-18 4-10,-2 1 15,-1 0 8,-2 2 10,-7-2 12,-1 1-2,64-9-5,-79 13 18,-13-1-2,-3-1 11,-3-1-2,-3 2 1,-2-2-11,-4 2 9,-5 0-2,-3 0 1,-1-1 0,-5 3-3,0 2 4,-5-1-3,-1 2 2,-3-1 6,-1 1-11,-3 3 1,2 0 0,-2 2 8,-11-1 8,20 7 3,-9 1 8,-2 4 10,1 5 8,-2 2 2,3 10-2,1 8 4,-2 6 10,1 4-3,13 76 61,-12-56-54,3 4 5,3-1-17,-1 5 2,1 0-4,2 0 35,4-2-65,0-1 51,2-3-69,2-2 61,1-3-66,-1-3 3,0-3 3,0-2 10,27 48 15,-28-55 56,-3-4-59,-3-8 56,-3 1-62,0-1 58,-3 1-58,1-4 54,-3 0-61,0-5 54,-3-1-65,-1-3 57,-2-1-50,0 0 72,-1-2-65,-1 15 73,-2-20 9,-3 0-52,-2-3 80,0 1-25,-5-3 76,-3 4-58,-11 0-12,-10 3 3,-11-1-34,-18 4-16,-10 0-10,-9 3-12,-30-1-30,-9 5-38,-6-3-61,-4-1-85,-3-3-84,4-1-103,3-2-39,5-4-80,18-10-412,10 0-466</inkml:trace>
  <inkml:trace contextRef="#ctx0" brushRef="#br0" timeOffset="1099">22110 11427 642,'0'-11'617,"0"11"-215,0-19-44,0 19-132,0 0-9,3-11-96,-3 11-24,10 29 42,-5-7-91,1 10 4,3 9-15,0 4 49,3 15-62,1 1 74,0 2-43,1 0 46,0-3-69,0 0-4,0-4 0,-3-11-10,0-2-5,-2-2-1,8 27 47,-11-38 3,-1-5-77,-2-3 26,-1 1-93,0-5 10,-2-4-118,-2-1-51,1-1-8,-3-5-77,4-7-438,-12 8-279</inkml:trace>
  <inkml:trace contextRef="#ctx0" brushRef="#br0" timeOffset="1430.9992">22162 11778 105,'-7'-19'463,"0"0"-81,-3 4-33,1-2-51,-2 2-65,0 4-36,-2 2-52,-2 3-27,0 3-28,-2 3-16,1 3-16,-20 8 33,19-1-4,-1 1-60,3 0 37,0 1-55,3-3 48,2 0-64,0-1 61,2 0-41,2-1 84,6-7-24,-10 9 92,10-9-57,0 0 26,0 0-76,0 0 39,-2-14-68,9 1-7,2-7-6,6-6-3,1-6-16,4-5 18,0 0-2,0 4 14,0-1 42,-2 5 5,-3 5-2,-1 4-27,-2 3-20,2 3 48,12-3-59,-12 13-8,1 3 1,-2 4 1,3 1 0,-1 3 6,2 4-3,-2-2-23,0 3-77,-1-1-17,-2 0-28,-1-3-53,-1 1-57,1 0-39,-3-2-15,6 3-345,-14-10-55,0 0-204</inkml:trace>
  <inkml:trace contextRef="#ctx0" brushRef="#br0" timeOffset="1740.9995">22149 10615 494,'-7'-18'558,"3"4"-160,0 1-30,1 3-128,-1-1 9,1 1-119,3 10 11,-5-15-74,5 15 31,-2-9-72,2 9 44,0 0-52,0 0 80,7 15 88,-2 2-122,0 6 8,3 8-3,2 11-15,0 2-11,-1 4 45,1-1-76,-1 0 56,1 1-61,0-3 53,-2-1-68,0-2 57,-2-2-60,1-5 55,-2-4-63,-1-1 32,0-6-80,-1-1 40,-1-4-95,-1-3-18,2 0-8,-3-4-29,0-12-29,0 14-32,0-14-41,0 0-63,0 0-287,-17-8-141</inkml:trace>
  <inkml:trace contextRef="#ctx0" brushRef="#br0" timeOffset="2001.5453">22170 10583 122,'-1'-36'552,"-1"-35"320,2 37-526,3 7-109,-1 1 3,2 2-102,1 2 14,-1 5-83,2 2 32,2 3-65,1 3 34,-2 4-62,-7 5 51,18-2-62,-8 9 49,-1 2-55,-1 6 50,0 2-56,-2 3 56,-5 1-44,-1 2 38,-1 2-50,-2-1 49,-3 0-50,-2 3 4,1 0 1,-1-5 3,-1 1 3,0-3-1,2 0-38,-2-2-34,-5 9-209,9-18 121,1-1-109,4-8-438,-11 7-219</inkml:trace>
  <inkml:trace contextRef="#ctx0" brushRef="#br0" timeOffset="2448.5377">22471 9996 602,'6'-14'553,"1"3"-186,-4 3-26,1-1-131,0 1 5,-4 8-105,8-10 25,-8 10-79,0 0 37,12-3-71,-12 3 46,8 10-48,-4 0 4,-2 5 25,6 39 141,-5-20-144,0 11 44,0-2-62,-2 6 50,0-3-64,2 0 54,-1-1-66,-1-8 52,2-1-61,0-3 52,-1-2-52,1-5-1,-1-3 4,2 0 4,1 9 14,-3-18 13,2-2 24,-1-3 0,-3-9-7,10 9-6,-10-9-8,16-4-6,-5-6 3,2-6-108,1-7 56,1-3-48,2-5 69,-3 7-21,-1 2 82,-4 5-57,-1 3 37,0 3-64,-3 0 55,1 6-54,-6 5 54,12-2-61,-12 2 61,8 7-55,-4 2 55,0 1-54,0 1 63,0 2-63,1-2 54,-2 1-56,6 6 40,-2-9-22,-1-3 3,2 1 7,1-3 2,-9-4 53,22 0-61,-9-6 51,3 1-57,1-5 52,0 0-66,0-2 56,1 3-59,-3-2 51,1 4-68,12-4-54,-16 11 44,-12 0-99,24 1 18,-14 4-110,2 3-11,-3 2-60,-1 4-452,-2 2-288</inkml:trace>
  <inkml:trace contextRef="#ctx0" brushRef="#br0" timeOffset="3072.5458">21828 11265 298,'0'0'354,"-11"3"-60,11-3-94,-8 7-7,8-7-81,3 11 16,-3-11-55,9 15-3,1-6 13,5-1 19,3-1 24,7 0 17,7-2 12,4 0-1,7-4-9,7-2-15,4-5 36,14-3-47,3-3 38,3-3-87,1-4 42,1-2-76,5-4-6,-1-3 44,83-28-8,-85 27-72,-3-4 3,-4-1 1,1-3 1,-6 0 16,-1-4-28,-7-2-7,-1-3 1,-6-2-6,-2-6-32,-6-3 3,-3-2 46,-6-3-77,-6-4-16,10-67-99,-27 66 113,-3-1 18,-9 1 7,-4 0 69,-4 2-51,-2-1 59,-7 4-45,-1 3 79,-3 4-20,-2 2 63,-1 7-58,0 10 41,-3 4-68,-6 5 50,-4 6-72,-8 4 52,-4 7-58,-8 6 46,-6 5-54,-14 7 56,-3 4-14,-8 4-5,-18 7-3,-1 6-4,-1 2-2,3 0-54,1-1 49,8 3-65,17-8 43,-67 23-88,80-26 18,8-3 15,12-4 18,4 0 16,6-4 12,9-2 7,6-1 2,5-4 7,2 0 28,3-3-20,12-1-5,-15 0 6,15 0 62,-8-8-80,5-3 43,3 11 30,3-12-65,-3 12 55,5-8-69,-5 8 63,10 4-47,-4 8 85,-1 10-24,0 11 1,-2 16 54,-3 21-15,-4 10-10,-4 13-62,-2 24 15,-2 7-7,-1 2 48,0-1-70,3-4 26,2-6-87,6-22-53,3-4-32,3-4-33,2-2-46,3-8-110,1-3-257,0-6-111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8:40.2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12890 5811 50,'-16'-1'313,"-1"0"-90,-1 0-50,-1-2-30,0 1-18,-2-1-13,-2-1 0,-1 2-22,-1-1-6,-1-1-12,0 1-13,-25-2 45,33 4-62,-4 0-9,7-1-8,2 1-11,13 1 7,-20 3 0,20-3 53,0 0 2,7 15 42,9-4-31,21 4 18,17 3-33,18 0 17,38 5-20,165 17 43,-108-23-65,19-1-31,16 0 20,59-4-22,13 2 20,6-6-18,8-1 17,2-2-20,1-1 9,-1-3 15,2-2 22,-1-2 28,0-1 16,-1-5-8,-5 1 26,-1-4-3,-5 0 15,-3-1-13,-4-1-8,-13 0-12,-53 2-11,-1 1-19,-10 3-28,-10 3-130,-17 2-112,-17 6-205,-46 0-670,-14 6-691</inkml:trace>
  <inkml:trace contextRef="#ctx0" brushRef="#br0" timeOffset="3305.2436">8796 7409 642,'0'-11'289,"0"-2"-34,-1 2-34,-1-1-5,1-1-26,-1 1-6,-1-2-17,1-1-25,-1 2-9,-1 0-21,2-4-12,-2 2-18,2 1-2,-1 2 0,-2-13 53,5 25-87,-3-18-14,3 18-11,-5-16-9,5 16-11,-1-12-8,1 12 1,0 0-1,0 0-3,0 0 2,0 0-1,0 0 6,11 4 1,-5 5-1,4 17 0,-3-8 14,1 1-13,-1 2 15,1 1-14,1 1 16,-2 2-16,1 0-12,0-3-20,0 1-9,-1 0-5,-1-4-29,1 3-25,0-3-26,1 0-38,3 11-256,-5-16 173,2-2-18,-2-3-228,2-3 13</inkml:trace>
  <inkml:trace contextRef="#ctx0" brushRef="#br0" timeOffset="3550.242">9178 7304 165,'-1'-14'463,"1"14"153,-10-5-428,10 5-24,-10 4-52,1 1-19,-1 4-25,0-1-5,-6 3 7,4 3-40,-2-3 11,1 2-21,3-2-11,-1-2-4,4 1-10,1-1 7,0 7 21,6-16-21,0 14 5,0-14-2,10 13 5,-10-13-1,16 10 1,-2-10-3,0 4-75,5-4-23,3-2-32,-2 0-21,5-1-80,2-3-256,-3 1 34</inkml:trace>
  <inkml:trace contextRef="#ctx0" brushRef="#br0" timeOffset="3901.2445">9300 7501 160,'0'0'494,"0"0"-145,0 0-73,0 0-65,-8-5-41,8 5-35,0 0-25,5-13-20,-5 13-12,9-11-10,-9 11-11,10-14-12,-4 8-10,-6 6-1,13-11-8,-13 11-21,9-9-7,-9 9 6,8-7-2,-8 7-12,0 0 3,10-3-2,-10 3-2,0 0 0,6 9 2,-6-9 7,-1 11-3,1-11 2,-3 16 6,2-4-3,1-12-39,-2 20 60,2-20-60,1 20 59,-1-20-48,2 21 53,-2-21-47,6 17 51,0-7-53,5 5 29,-2-9 26,-2 2-57,2-3 55,2-1-56,0 2 57,-2-2-57,0 0 60,1 1-60,-10-5 55,12 6-52,-12-6 69,11 7-46,-11-7 82,7 6-60,-7-6 50,1 12-22,-1-12-51,-6 14 16,-2-9-97,3 4-43,-1 0-30,-2-2-42,2 2-43,0-2-297,6-7-48</inkml:trace>
  <inkml:trace contextRef="#ctx0" brushRef="#br0" timeOffset="4084.2426">9697 7552 354,'10'-5'510,"-10"5"-125,13-4-95,-13 4-61,0 0-48,0 0-34,11 4-29,-11-4-12,-5 11-9,1-2-9,-3 1-15,-2 2-58,-2 2 44,-1 1-60,1 2 3,-11 15 7,12-16-115,0 0 17,2-2-64,2 0-30,1 1-39,0-3-44,1-2-249,4-10-12</inkml:trace>
  <inkml:trace contextRef="#ctx0" brushRef="#br0" timeOffset="4485.8">9852 7338 467,'4'-13'554,"-1"4"-134,-1 0-97,-2 9-59,6-18-64,-3 8-41,1 1-39,1 1-25,0-1-19,5-9 29,-5 10-69,2-1-10,-1 2-5,0 2-4,2-2-10,0 0-1,-1 3 10,-7 4-18,17-4-6,-17 4 7,15-3 1,-15 3-1,14 3-6,-14-3 0,19 11-5,-19-11 6,9 12 2,-9-12 2,7 14 2,-4-3-1,-1-2-1,1 0-2,-1 2 1,1-1-8,-1 1 15,0 0-2,1 0 0,1-1 1,0 1 3,2 2 1,3-3-1,-1 3-10,1-3 6,0 0 0,2 1 1,-2 0-4,0 0-1,-1-2-4,-1 0 4,-3 1 30,-1 0 53,-3-10 24,-1 22-53,-5-6 39,-18 26-38,4-15-174,-1 1-92,1 0-110,-3 2-503,8-10-363</inkml:trace>
  <inkml:trace contextRef="#ctx0" brushRef="#br0" timeOffset="5118.7965">11855 6763 249,'-6'-12'605,"2"1"-137,1 3-86,-1-1-69,4 9-67,-8-19 64,8 19-220,0 0-23,-4-9-11,4 9-14,0 0-10,0 0-4,-1 16-5,1-16-2,1 24-5,1-6-6,-2 1-43,1 7 54,0 1-40,1 1 54,0 5-52,-2-2 53,3 1-50,-2 0 49,1-6-12,0 0-7,1 0 8,-3 1 0,4-1-6,-2-1-1,0-3-3,2 0-12,-2-4-27,1 1-31,-1-2-48,6 13-248,-5-17 143,0-4-30,5 0-62,-8-9-279,11 6-93</inkml:trace>
  <inkml:trace contextRef="#ctx0" brushRef="#br0" timeOffset="5550.7996">12215 6915 595,'0'0'432,"4"-14"-105,-4 14-76,-6-8-52,6 8-41,-19 7 72,9-3-199,-1 4 61,-2 1-76,2 0 6,1 1-9,2 0 3,-2 2 49,6-4-53,-2 1 48,6-9-65,-2 17 61,2-17-66,5 15 59,2-8-58,16 8 40,-7-8-32,2-2-97,4-1 18,1 1-71,-1-2-2,-1-1-18,1 0-14,-3 1 1,4-3 11,0 0 16,-3 0 21,0-2 26,1 1 30,-3 0 41,-2-2 32,-4 3 56,2 0 41,-14 0 18,21-3 37,-21 3-41,13 0 21,-13 0-40,0 0 50,16 0-62,-16 0 61,0 0-78,0 0 52,9 3-78,-9-3 60,0 0-13,4 14-67,-4-14 48,2 13-56,-2-13 83,5 18-4,-1-5 6,2-2-12,0 3-9,-1 0-16,3 5 19,1-2-3,-2 0-5,2 0 0,0 2-5,11 17 31,-11-18-55,-1 1-5,0-2-5,-4-2-3,3 1-2,-5-2-1,1 0-7,-3 0 10,-1 0-54,-1 1 27,-4 0-117,-1-1-17,-3 1-116,-2 1-61,-13 3-1583</inkml:trace>
  <inkml:trace contextRef="#ctx0" brushRef="#br0" timeOffset="5672.8001">12617 7084 366,'14'-22'682,"5"0"-115,0-2-173,8-3-31,3 0-83,3 0-55,9-5-52,2 1-33,50-33 41,-40 33-235,-2 1-112,3-1-211,-2 1-497,1 2-425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8:47.9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23946 10610 148,'4'-16'152,"-1"1"-103,-1-1-168,-2 1 39</inkml:trace>
  <inkml:trace contextRef="#ctx0" brushRef="#br0" timeOffset="1528.983">12226 7395 115,'0'0'208,"0"0"-31,0 0-21,-13 3 3,13-3-12,0 0 28,0 0-38,0 0-20,0 0-25,-6 0 32,6 0-63,-11 2-38,11-2 15,0 0-32,-4 13 2,4-13 2,0 15-2,0-15 1,4 21-2,0-12 4,3 4 9,0-3 49,5-1 46,2 0 13,29-1 191,-15-8-189,7-6-22,10-5-8,2-4-5,12-8-11,0-2-12,1-6-10,-4-2-13,2-2-8,-4 1-4,-6 0-56,-6 1 59,-8 6-59,-5 1 26,-2 5-103,-8 4-25,-4 1-132,1 5-153,-7 1-341,-1 4-255</inkml:trace>
  <inkml:trace contextRef="#ctx0" brushRef="#br0" timeOffset="95534.2632">3138 3035 117,'-13'3'177,"13"-3"-87,-19 0 16,19 0-66,-13 0 36,13 0-46,0 0 31,0 0-45,-5 1 51,5-1-29,0 0-4,14 1-4,1-1 2,3 0-1,5 0 1,7 0 3,8 0 0,13 2-4,6-2 0,6 2-1,18-1-7,5 2 4,7-1 4,108 9 27,-73-5-26,8 2 6,3 1-23,7-1 13,3 0-13,9 1 17,7 2-18,4-1 17,6 2-13,6-1 1,9 2 9,7-1 3,2 1-3,48 3 5,-41-2-5,45-1 2,-44-1 17,51 1 12,-6-3-28,-47-4 65,-1-3-21,2-1-2,-4-4-6,-5-1-8,-7 0-8,-5-5 7,-4 0 0,-7-2 16,-7 1-17,147-17 111,-166 13-63,-6 3-4,-8-2-10,-5 2-13,-25 3-19,-4 1-4,-3 1-13,-7 1-6,-6-1-5,-8 3-4,-18-1-11,-9 2-25,-8 1-104,-11 0-68,8 5-434,-30-1-145,-8-4-273</inkml:trace>
  <inkml:trace contextRef="#ctx0" brushRef="#br0" timeOffset="99295.776">4700 6396 27,'60'-2'89,"-2"0"0,3 2-15,1 0 0,0 0-15,2 0-9,11 2-5,1-1-8,-12 0-3,11-1 3,76 3 40,-86-3-21,11 0-11,0 0-6,-1 0-9,2-3-7,0 3 0,3 0 1,0 0 2,1 0-4,1-1-6,-2 1 3,-1 0-7,1 1 6,-1-1-3,78 3 12,-78-1-16,1 1 0,-3 0-4,3-1 2,-3 2-6,0-1 21,-1-2 11,0 2-8,1-2-15,2 1 12,0 0-5,0-2 2,3 3-11,0-3 4,81 0 15,-82 2-18,0-1 3,0 0-8,0 2 11,0-1-5,2 1 0,-4-1-4,1 3 1,0-2-2,-3 1-10,-4 1 15,-2 0-9,1 2 8,-12-3 2,0 1 1,0 1-1,-2-3 1,4 2 0,-4 1 10,2-3 8,-3 2 15,-2 0-14,-2-1 12,-4-1-8,-9-1 39,-3 0-19,-6-1 29,-1 0-35,-3-1 19,15 3 13,-22-3-67,-4 0-29,-1 0-131,-4 3-31,-11-3-119,10 5-196,-10-5 20</inkml:trace>
  <inkml:trace contextRef="#ctx0" brushRef="#br0" timeOffset="100948.7846">3254 6490 271,'0'0'315,"-14"-4"-58,14 4-35,-15-5 3,15 5-48,-13-7-33,6 3-15,7 4-11,-14-11-7,8 6-18,6 5-17,-12-11-8,12 11-11,-19-15 31,19 15-51,-10-10-8,10 10-5,-10-7-8,10 7-3,-8-7-2,8 7-3,-6-8-2,6 8-1,0 0-6,-6-5 1,6 5-3,0 0-3,0 0 0,0 0 0,0 0 7,3-10 0,-3 10 2,13-2-1,-13 2-3,23-2-17,-10 0 22,4 1-22,1-2 21,2 2-16,2 1 22,3-4-23,2 2 24,-1 0-20,5-1 18,4 2-19,4-2 23,8 1-19,2-1 23,6 1-29,0-1 28,4 1-24,1 0 28,2-3-28,11 2 21,-2-2-14,-8 3 18,-1-2-19,11 1 20,50-2-7,-61 3-17,-1-1 27,-1 1-26,2-1-1,-2 3 2,0-2 0,-1 2 0,-2-1 4,-1 1-2,-1 0 1,-1 0 2,-1 0 5,1 0-4,-4 0 1,51 0 3,-59 0-2,0-1-1,1 1 1,-2-1 7,1 1-9,-1-2 4,-3 1 1,0 1-3,0-1 6,-7 1-3,1 0-5,0 0 5,-2 0-9,2 0 2,28 0 8,-28 0 4,0 0-9,1 0-3,3 0-2,1 0 0,2 0 3,-1 0 1,0 0-2,3 0-2,-2 0 5,1 0 0,2 0 1,-1 0 2,-1 0-5,42 1 15,-42 0-17,-1-1 2,-1 2 0,0-1 0,-2 1-2,0 0 2,2 0-4,-2 1 5,-1-1-1,-1 1 3,-5-1-2,0 1-5,-1 0 19,0-1-16,27 7 1,-28-6 24,2 2-33,3-2 23,2 1-22,0-2 20,1 3-18,0-1 17,0 0-25,2-1 9,-2 1 1,1-2 0,-1 1 2,-1 1-2,0-2 3,37 2 1,-41-2 20,5 2-26,0-3 22,-1 3-23,2-1 19,1-1-22,-1 1 21,-1 1-18,2-1 18,-1 2-21,2-4 22,1 3-18,-2 0 22,1-1-21,-2-1 20,3 1-26,-2 1 23,1-2-18,0 0 24,1-1-24,-1 0 7,0-1 3,3 2 19,-2-2-19,0 0 17,0 0-20,3-2 19,-1 2-20,-1-1 29,42-1 45,-42 1-38,1 1 15,-1-1-19,-1 0 16,0-1-13,-1 0 13,-1 1-17,1 0 13,-1 0-18,-1-1 4,1 2-5,-2-3-2,1 1-5,0 0-2,34-2 7,-36 3-11,-5-2-6,1 1 1,-2-1-1,0 1 0,-3-1-1,-6 0-3,2 2 4,-4-2-3,1 2-22,-4 0-78,-3-1-95,-11 2-129,14-3-546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53:58.5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11340 5882 793,'0'0'293,"-16"-3"35,16 3-111,-11-1 38,11 1-92,0 0 30,-15-1-96,15 1 22,0 0-81,0 0 44,-14 1-68,14-1 48,0 0-63,-2 10 61,8 5 7,-3-8-56,4 3 51,0-1-57,6-2 52,0 2-45,3-3 64,3-2-47,1-1 70,8-6-51,7-3 67,8-4-55,2-7 50,9-9-48,2-4 58,59-42 62,-54 33-109,2-2-3,0 1 7,-5-2-12,-3 4 37,2 3-64,-7 1 36,-3 4-63,-9 5 44,-4 5-68,-3 2 25,-7 4-95,-7 3-8,3 1-113,-5 5 13,0 1-113,-4 3-41,3 2-125,-4 2-382,-1 1-399</inkml:trace>
  <inkml:trace contextRef="#ctx0" brushRef="#br0" timeOffset="772.9992">13795 5220 245,'0'0'740,"0"0"-163,-6-9-116,6 9-106,0 0-95,0 0-65,-4-7-48,4 7-34,0 0-27,1 14 40,2-2-76,1 3-58,-2 9 62,6 4-55,-2 4 7,-1 7 51,3 2-63,0 0 52,-2 3-51,1-2 51,-3 0-59,3 0 55,-2-9-58,-1 2 42,3 30-88,-5-39-52,0-1 14,0-4-92,1-1 32,-3-3-62,2-5 30,-2-12-39,2 17-65,-2-17-38,0 0-192,0 0-27</inkml:trace>
  <inkml:trace contextRef="#ctx0" brushRef="#br0" timeOffset="1018.0011">13813 5585 182,'-12'-49'469,"0"0"-16,3 3-20,0 1-19,0 4-38,0 2-70,4 6-42,-1 2-46,4 4-42,0 1-34,2 3-34,4 0-22,0 3-24,3 0-16,1 5-23,2 3 6,4 4-12,2 3-4,-1 5-4,3 4-2,2 4 2,3 5 1,-1 3-3,-1 5-2,-4-2 3,12 29-40,-20-22 53,-1-4-58,-4 2 62,-4-1-54,0 0 10,0 1 52,-2-2-76,-2-1 26,-2-1-77,0-4 28,1-3-93,-1 0-22,-1-4-110,7-9-53,-20 5-781,20-5 212</inkml:trace>
  <inkml:trace contextRef="#ctx0" brushRef="#br0" timeOffset="1237.9999">14192 4884 119,'11'-10'436,"-1"2"-69,-3 2-128,-7 6 0,14-4-99,-14 4 25,13 5-80,-3 12 227,-6-4-136,-2 4 0,1 0-7,-1 8-25,-2-1-21,0 2-9,0 2-13,0 0-15,2 4-18,0 1-6,-2-1-57,4-1 45,-3-4-46,3 4 40,-1 1-91,1-6-44,0-1-61,-1-1-43,1 0-16,2-2 7,-1-1-31,2-3-78,-2-2-309,2-3-131</inkml:trace>
  <inkml:trace contextRef="#ctx0" brushRef="#br0" timeOffset="2163.5301">14715 5153 644,'2'-12'578,"-2"12"-150,0-15-86,0 15-71,-2-10-68,2 10-49,-9-7-32,9 7-23,-13 3-13,4 2-8,-1 3 4,-1 5 2,-2-1-12,1 5-9,1 2-7,3 1-55,-2-1 42,2 3-55,3-2 56,0 1-58,1-4 54,1 1-54,3-3 8,0 0 5,3-2-1,-3-1 53,7 7 27,-7-19-49,13 12 1,-13-12 49,18 1-43,-7-2 36,3-7-65,-1-2 49,3-6-66,-3 1 57,0-7-6,-1 0-8,-3 2 38,0 2 60,1 1-25,3-10 110,-9 18-123,3 0-74,-7 9 36,7-13-56,-7 13 44,0 0-54,0 0 51,13 4-58,-13-4 54,7 13-56,-2-5 56,-5-8-63,6 17 65,-3-8-56,0 2 50,0-2-50,-3-9 54,8 17-52,-8-17 46,6 11-41,-6-11 46,6 5-51,-6-5 48,0 0-60,16-4 49,-12-3-63,5-3 34,-2-2-46,2-1 52,5-13-48,-6 14 2,-1 2 55,-2 1-64,2 1 56,0 2-56,-1 1 56,-6 5-46,16-4 56,-16 4-50,16 0 61,-16 0-59,16 5 53,-7-1-47,-1 2 54,6 2-20,-6-3-28,-1 2 54,-7-7-58,15 7 31,-9-2-70,-6-5 53,13 7-66,-13-7 62,16 4-46,-16-4 65,17 3-51,-17-3 58,17 0-57,-17 0 61,20 0-52,-20 0 55,22-2-44,-10 1 51,1-3-57,1 1 59,2-1-58,0-2 61,-2 0-57,2-2 60,-2-1-59,-1 1 61,1 1-3,-1-3-56,-1 2 63,9-9 7,-15 9-37,3 2 68,-9 6-42,11-12 60,-11 12-61,9-10 25,-9 10-47,5-6 41,-5 6-60,0 0 45,0 0-52,0 0 49,0 0-56,0 0 48,0 0-48,0 0-30,0 0 50,0 0-54,11-3 68,-11 3-58,0 0 61,15-2-53,-15 2 59,17-7-57,-6 2 63,-1 0-62,4 0 56,0 2-8,1-1-4,1 1 4,-2 1-4,-1 1-6,1 2-3,1-1 5,-2 3 2,1-1-9,-3 2 9,0-1 3,-1 2-5,-1 0 6,-2 0 2,1 0 0,-8-5-6,12 9 3,-3-1-27,-9-8-3,8 6 64,-8-6-55,0 0 49,0 0-64,14-2 42,-14 2-51,7-12 61,-7 12-64,8-17 65,-3 8-55,3-2 50,-3-1-50,2-2 64,8-9 0,-8 13-11,0 0 52,-1 0-57,0 3 46,0-1-62,-1 1 40,-5 7-55,9-10 48,-9 10-93,9-7-31,-9 7-162,0 0-112,11 12-273,-11-12-297,0 20-511</inkml:trace>
  <inkml:trace contextRef="#ctx0" brushRef="#br0" timeOffset="2861.5377">14297 6835 557,'-2'-11'568,"-1"0"-151,3 11-8,-4-17-116,4 17-6,-2-12-117,2 12 9,-5-10-94,5 10 32,0 0-74,0 0 37,0 0-62,-9 5 43,0 22 2,5-8-61,-1 2 0,-2 3 1,2 1-2,-3-1 2,4 0 44,-1 0-50,-2 1 45,2-1-55,-1-2 46,2-1-75,1-2 20,-1-4-96,0 0 21,1-3-82,3-12 26,-3 17 36,3-17-78,0 0 5,0 0-7,0 0 47,0 0-11,3-22 14,0 6 29,-3-2 3,2-6 21,0-1 65,0 0 97,1 0 80,1-21 250,-4 29-173,4-1 50,-4 2-84,2 2 22,0 2-84,0 2 3,-2 10-81,3-15 37,-3 15-51,7-5 74,-7 5-59,9 5 50,-9-5-63,13 16 42,3 9-42,-7-8-20,3 0-18,-3 3 18,-1 0-3,1 1-3,1 0 5,1-1-19,-3 0-45,2-2 14,1 0-94,1-2 20,1-1-81,-3-4-21,4-5-19,-2-1-12,2-3-64,1-4-68,-2-5-244,5-4-128</inkml:trace>
  <inkml:trace contextRef="#ctx0" brushRef="#br0" timeOffset="3045.5315">14634 6748 981,'2'-16'579,"0"-1"-32,0 6-166,-2 11-38,0-18-121,0 18 0,0 0-72,0 0 55,-15 1-75,9 9 61,-4 4-78,-1 3-13,-3 4-11,3 2-15,-13 29 11,15-26-69,2 1 12,1-3-70,0-1-36,4 0-67,0-3-59,4 0-47,0-3-26,4-1-7,2-3-23,1-4-46,5-1-443,-3-4-322</inkml:trace>
  <inkml:trace contextRef="#ctx0" brushRef="#br0" timeOffset="3282.5445">14826 6820 829,'4'-8'1071,"-4"8"-675,0 0-146,0 0-6,-4 8-95,4-8 24,-6 16-84,2-7 27,1 0-67,1 2-14,2-11-1,-1 20-8,1-20-2,3 18-3,0-10-2,11 6 16,-5-9-19,-9-5 0,19 4-1,-7-5-8,-1-2-4,1-2 52,0 0-56,-2-4 48,-3 0-60,2-3 54,-5 0-57,-1 0 78,-2 2-58,-2-2 70,-6-10 8,2 13-95,-2 2 48,-1 0-68,0 2 3,-2 2-111,10 3 1,-17-1-52,17 1-91,-15 1 1,15-1-26,-12 4-23,12-4-59,0 0-186,-8 5-91</inkml:trace>
  <inkml:trace contextRef="#ctx0" brushRef="#br0" timeOffset="3440.257">14973 6786 425,'12'0'469,"-12"0"-123,21-1 32,0 1 273,-21 0-388,23 0 44,-23 0-57,24-1 46,-11 1-56,1-3 6,5 0-29,0-1-37,2 0-38,2-2-31,-1 1-40,1-1-80,-1-2-62,0 1-216,24-11-1373,-25 9-304</inkml:trace>
  <inkml:trace contextRef="#ctx0" brushRef="#br0" timeOffset="4339.2708">15148 6921 94,'-15'0'463,"15"0"-106,0 0-51,-16-2-54,16 2-19,-9-4-5,-1-2 242,10 6-240,-8-5-68,8 5 28,-4-7-84,4 7 23,0 0-77,-3-11 41,3 11-74,4-9 44,-4 9-64,7-9 52,-7 9-66,17-5 49,-17 5-63,28-2 38,-17 5 11,-1 0-54,3 1 7,-2 0 7,2 4 1,-3-1 2,1 1 6,-1 1 1,-3-1 2,-1 1 7,1 0 2,-4-2-2,2 3 2,-5-10 4,5 17 6,-5-17 27,3 14 38,-3-14 45,2 10 40,-2-10-33,0 0-3,0 0-63,0 0 7,6-9-36,-6-3 19,5-2-13,-2-3 3,4 2-3,0-5-7,9-14 62,-4 17-87,-2 3 37,2 0-61,-1 3 47,-1 3-60,3 0 50,-4 4-51,4 2 55,1 1-35,-1 2-12,4 1 51,-1 3-65,0 2 14,2 2-104,18 12-232,-20-7 94,0-3-63,1 2-25,-1-1-26,-2-1-462,-2-4-384</inkml:trace>
  <inkml:trace contextRef="#ctx0" brushRef="#br0" timeOffset="4499.2552">15833 6872 620,'0'0'784,"12"-5"-196,-12 5-140,14-4-109,5-1 145,-9 3-333,2-2-119,1 2 0,2-2-100,0 1 12,2-1-115,-2-1-43,4 2-43,-2-1-28,3-3-75,0-1-292,-1-1-162</inkml:trace>
  <inkml:trace contextRef="#ctx0" brushRef="#br0" timeOffset="4856.2587">16271 6650 628,'0'0'586,"0"0"-96,6-9-160,-6 9 163,0 0-295,10 5-83,-10-5 44,6 18-62,-3-3 70,2 6-74,-1 3 31,3 5-64,0 0-9,-1 2-4,1 0-6,-1-2 0,1 1-5,1 0-1,2 21 30,-6-26-23,0-3-10,0-2-1,0-2-2,-2-1-2,-1-5 26,-1 1 35,0-13 24,-1 18-9,1-18-19,-6 12-4,6-12-52,0 0 15,-17-4-51,10-7 14,-3-6-54,0-8 26,-2-12-29,1 0 29,2-3 13,1-1 46,1 0-42,3 6 73,3 2-65,-1 4-1,4 2 0,-1 3-2,2-1-10,1 6 48,7-10-37,-5 17-24,0 5 40,-6 7-48,15-5 62,-15 5-57,16 6 56,-8 0-53,-1 3 56,0 2-53,0 1 3,-2 1-5,1 0-24,-1 2-37,-2-1-38,2 15-252,-3-18 113,1-1-49,-3-10 10,4 16 17,-4-16-35,6 7-82,-6-7-247,0 0-157</inkml:trace>
  <inkml:trace contextRef="#ctx0" brushRef="#br0" timeOffset="5195.253">16491 6418 153,'3'-15'738,"-1"3"-211,-2 12-129,7-14-82,-7 14-70,0 0 0,0 0-75,6 26 152,-6-7-141,0 4-76,0 6 45,0-1-72,0 2 42,1-3-69,0 2 39,3 1-63,-1-3 50,2-2-58,0-1-3,1-5 4,1 2 1,0-5 7,8 8 32,-6-17-29,0-2-6,-9-5-4,22-2-5,-11-5 2,3-1 28,-1-4-45,-1-3-9,0 1 51,-3 2-42,0 1 69,-1 2-63,-1 2 34,-1 0-62,-6 7 51,11-7-54,-11 7 53,10 4-55,-5 3 63,1 3-60,0 2 4,-1 0 2,1 2 5,-1 0 3,2-1 3,-2 0-2,3-2 5,-1 0 1,2-1-15,10 1 15,-9-8 19,4-3-33,0-3 11,3-2-42,1-2-82,1-2-32,-2 3-179,1-3-96,-5 2-599,1 4-647</inkml:trace>
  <inkml:trace contextRef="#ctx0" brushRef="#br0" timeOffset="5658.2559">14506 7682 370,'-18'-8'314,"3"-4"-63,-2 0-43,-18-20 141,16 13-214,2-2 107,1-3-66,-2-3 34,0-5-63,4 1 62,0 4-12,2-1 72,0-1-79,3 3 18,3 0-66,-1 4-25,1 1-15,0 3-17,2 1-18,1 3-23,1 5-25,2 9-12,-2-14-4,2 14 46,0 0-49,7 19 45,-1 3-70,2 19 67,1 9-53,-3 18 6,3 1-13,-2 6 15,-3 0-30,3 71-5,-7-76 24,0-16 9,0-4 0,-2-2 2,0-4-3,-1-7-1,1-6-56,-2-4-56,2-4-62,-1-3-80,0-5-84,-3-5-611,6-10-542</inkml:trace>
  <inkml:trace contextRef="#ctx0" brushRef="#br0" timeOffset="6164.2539">13946 6982 419,'-7'-10'482,"3"0"-169,4 10-14,-6-14-129,6 14 39,-5-10-81,5 10 50,-4-10-51,4 10 42,-5-9-65,5 9 35,0 0-84,2-15 39,3 8-18,6-1-18,2-4-12,9-2-5,10-5-13,2-1-7,17-5-3,4-3 2,77-29 1,-55 29-17,23-8 1,4 3 0,6-2-5,7 0 4,9 0-47,6-2 58,5 0-50,8-1 54,-2 0-48,3 0 55,1 1-56,-3 1 43,-3 0-2,130-34 9,-142 36-7,-8-1-10,-6 2 2,-6-1-2,-9 3 2,-20 3 0,-7 3 0,-3-1 0,-7 1 1,-5 1 8,-14 6 11,-3 0-1,-4 4 3,-11 2-15,0 2 0,-6 2-3,-3 1-3,-1 1-8,0 2-6,-2 1-4,0 3 1,1 3 2,3 9 4,0 5 9,3 10-1,-2 6 3,-1 9 0,3 14-47,1 6 24,21 78 97,-19-64-68,1 1 50,-1-5-61,3 2 53,-2-3-45,2-2 21,-1-4 35,-1-2-11,-2-2 16,1-4-7,-3-6-2,-5-7-7,-2-3 9,-4-1 19,1 35 143,-14-44-107,-4 2 7,-9 3-12,-7 0-12,-14 6-42,-11-1 13,-10 0-20,-22 4-78,-13 4-108,-13-6-172,-10 2-204,-11-3-734,-4 1-853</inkml:trace>
  <inkml:trace contextRef="#ctx0" brushRef="#br0" timeOffset="9051.5199">14238 8210 50,'-8'5'299,"8"-5"-69,-14 9-71,14-9-26,-7 7-40,7-7 8,0 0-14,-6 9 9,6-9 21,0 0 11,11 7-2,1-8-13,29-7 98,-1-4-183,17-9 64,10-7-15,23-10 7,10-6-6,9-6 5,13-5-39,10 1 8,10-3 56,9-1-13,35-13-11,-33 17-10,0-2-8,2 3 6,139-49 112,-156 54-71,-8 2 21,-11 6 15,-10 2-44,-14 4 47,-26 8-59,-8 5 47,-15 5-55,-7 2 51,-9 2-61,-2 3 34,-7 1-53,-1 0 30,-4 2-47,-3 1 17,-2 0-100,-1 2-16,-2-2-141,-8 5-50,7-4-80,-7 4-66,0 0-49,0 0-483,-15 4-503</inkml:trace>
  <inkml:trace contextRef="#ctx0" brushRef="#br0" timeOffset="9577.5203">15790 7778 176,'0'0'329,"0"0"-54,0-15-88,0 15-1,0 0-51,3-14 26,-3 14-48,0 0 47,1-12-66,-1 12 50,0 0-81,0 0 59,1-5 32,-1 5-113,3-12 68,-3 12-55,0 0 52,0 0-47,0 0 47,0 0-57,0 0 47,0 0-60,1-10 41,-1 10-59,0 0 41,0 0-66,0 0 45,0 0-60,0 0 47,0 0-50,-4 12 55,2 1-52,-3 9 76,-5 16 16,-5 17 16,-3 10 9,-5 9-2,-7 20-53,-2 9 65,-7 4-33,0 2 23,1-4-57,-38 93 103,39-110-90,6-20 13,4-2-15,3-6 36,-1-4-30,4-2 19,1-11-14,5-4-11,0-3-7,2-4-8,3-5-23,0-8-37,3-1-14,1-4-11,-2 7-107,8-21-24,0 0-228,0 0-67,0 0-100,4-17-265,5-9-383</inkml:trace>
  <inkml:trace contextRef="#ctx0" brushRef="#br0" timeOffset="9934.5187">15816 7764 615,'0'0'494,"2"-11"-175,-2 11-5,4-17 80,-4 17-270,0 0 36,4-12-58,-4 12 38,0 0-76,4-11 32,-4 11-63,10-5 35,-10 5-57,19 2 44,-3 3-51,5 2 16,7 8-5,6 5 94,61 50 110,-43-29-143,2 5 60,14 14-54,-1 1 50,1-1-53,-10-12 42,1 0-63,-1-1 18,-1 0-17,-3-4 26,-1-3-33,-2-3 22,-5-3-15,-4-3-10,-9-7-11,-4-2-4,-5-4-7,-3-2 1,-4-5-20,-3 2-61,-1-4-56,-3-1-1,-2-1-114,-8-7-105,7 11-188,-7-11-508,-8 6-636</inkml:trace>
  <inkml:trace contextRef="#ctx0" brushRef="#br0" timeOffset="10662.5193">14565 9973 424,'0'0'452,"-11"-8"-63,11 8-52,-10-6-28,10 6-28,0 0-42,-9-8-54,9 8-40,0 0-40,0 0-18,0 0-23,0 0-12,0 0-6,-2 12 0,9 0 9,-1 5-4,2 5-2,2 7 62,-1 0-54,0 7 40,3 3-69,-1-5 45,-2-3-62,8 30 47,-10-34-7,3-1-63,-4-4 23,-1-1-83,3-4 29,-3-2-72,4-1 44,-4-3-61,1-2 28,-6-9-116,14 5-51,-14-5-25,18-8-55,-6-3-321</inkml:trace>
  <inkml:trace contextRef="#ctx0" brushRef="#br0" timeOffset="10802.5208">14872 10115 300,'4'-14'457,"-1"3"-86,-3 11-71,2-16-45,-2 16 172,0-14-219,0 14 1,0 0 2,-13 7-21,9 1-22,-6 2-6,4 1-12,-1 3 26,0-1-81,-1 2 40,2-1-76,0 2 40,3-3-69,0 1 48,2-2-63,1 0 48,1 1-48,3-3-26,4 1 24,2-4-123,5-2-44,1-1-174,4-4-56,5-1 34,4-2-129,3-3-274,1-4-263</inkml:trace>
  <inkml:trace contextRef="#ctx0" brushRef="#br0" timeOffset="11199.5196">15322 10196 372,'0'0'676,"-10"-8"175,10 8-608,0 0-71,0-14-43,0 14-26,8-13-19,-4 6-12,-4 7-17,11-10-13,-2 5-15,-9 5-1,15-4-12,-15 4-10,14 0-1,-14 0-4,23 5-3,-17 2 19,-6-7 44,9 14 98,-7-2-35,-1-2 37,-1 2-61,-1-1 54,0 0-67,1-11 40,-1 22-68,-1-12 31,2-10-64,0 19 46,0-19-65,2 19 46,0-9-54,2-1 51,2 1-58,3 2 56,3-2-53,0-1 44,3 2-57,2 0 46,1 1-47,-2-2 56,2 0-61,-3 2 57,3-3-62,-6 1 54,11 7-33,-14-8-17,-3 0 57,-3 2-59,-3 1 13,-3 2 2,-4 1 5,-2 1 1,-2 0 5,-3 0-2,1-1-27,-1 0-55,1-1-75,-1-1-115,-1-2-52,-13 5-1029,18-14 32</inkml:trace>
  <inkml:trace contextRef="#ctx0" brushRef="#br0" timeOffset="11601.5226">15843 10304 787,'0'0'633,"7"6"-208,-7-6-32,4 8-145,-4-8-7,5 10-95,0 2 209,-5-12-164,1 20-65,-1-8 40,-3 2-71,-2 1 24,0 5-70,-4 1-3,-2 4-11,-3 1-5,-1-2-27,1 1-62,-1-2-70,-2 1-97,3-2-93,-11 14-982,14-23-152</inkml:trace>
  <inkml:trace contextRef="#ctx0" brushRef="#br0" timeOffset="11922.5202">15876 9945 286,'5'-17'621,"1"3"-112,0 0-166,-1 0-16,1 1-120,1-1-3,0 1-87,2-1 30,0 2-75,0 2 37,3 1-76,0 0 24,0 3-40,5 3 37,-1 1-51,-2 2 43,0 2-56,1 1 54,2 2-57,-5 1 59,1 3-49,-2-1 16,0 2 10,-4-1 6,2 2 16,-4 1 0,-1-2-4,0 0-9,2 11 19,-3-11-44,-1 0 12,3-1-14,-2 1 13,2-1-19,1 2 12,3 1-1,2-2 0,3 3-3,3 0 0,-1 0-3,6 4-1,-1-1 6,-2 1-7,17 14 46,-23-16-53,-1 0 80,-1 1-14,-6 1 80,-2 1-28,-5 0 1,-1 2-10,-6 0-18,-3-1-11,0 3-17,-6-1-11,2-1-9,-2 1-36,0-6-57,-15 12-368,21-18 6,-2-2-182,2-5-362,2-4-546</inkml:trace>
  <inkml:trace contextRef="#ctx0" brushRef="#br0" timeOffset="12482.9632">17191 9189 111,'0'0'1392,"0"0"-950,0 0-92,0 0-91,-11 9-54,4-4-42,-1 5-30,-1 2-6,-2 2-16,4 3-13,-3 2-5,1-1-16,2 3-9,1-1-10,1-3 41,1 17 3,4-20-90,3 1 51,0-1-57,3 0 53,0-4-59,3 0 55,1-4-43,1-2 36,1-2-53,-12-2 47,24-2-58,-13-2 4,-1-2 4,0-1 6,-3-2 3,-2 0-5,0-2 1,-3-1-5,-2 0 49,0 0-8,-1 0 38,-4-3-31,1 3 46,2 0-18,-2-1 25,0 3-43,2-1 32,-1-1-51,1 2 31,2-12-24,1 10-46,3 3 26,1 1-41,1-1 20,3 4-46,2 2 24,1 0 9,3 3-23,0 3 20,3 3-33,2 4 42,-4 2-29,5 6 34,-5 0 1,10 28-7,-19-20 10,-2 0 2,-4-1 2,-2 1 2,-5 6-1,-2-1 7,-5 4-19,-3-3-32,-2 0-67,-2-4-56,-1-2-49,3-5 8,-1-5-115,0-4-47,0-4-139,-1-5-327,0-4-372</inkml:trace>
  <inkml:trace contextRef="#ctx0" brushRef="#br0" timeOffset="12652.9753">16851 9443 16,'-13'-3'749,"13"3"-218,-23 3-64,9 7-119,2 5 0,0 3-129,0 4 25,3 0-92,2-2 29,2 3-77,4-3 44,3 2-79,2 2-7,4-3-13,20 21-32,-7-25-61,1-2-89,4-5-33,1-3-137,3-6-45,7-3-7,7-8-79,2-4-169,-1-3-114</inkml:trace>
  <inkml:trace contextRef="#ctx0" brushRef="#br0" timeOffset="12845.967">17629 9048 366,'6'-12'666,"-2"4"-141,-4 8-166,6-6-16,-6 6-82,5 9 57,-1-1-101,-2 6-18,1 1-8,1 7-49,1 2 1,0 0-47,1 5 7,3 2-18,-1-3-16,1 3-13,1-2-9,10 28-66,-9-31-36,1-2-37,-2-6-45,1 2-30,-1-6-14,2-2-36,-1-4-25,2-1-11,-1-7-10,0 0-48,1-4-105,0-7-157,1-1-86</inkml:trace>
  <inkml:trace contextRef="#ctx0" brushRef="#br0" timeOffset="13190.9689">18021 9157 305,'0'0'595,"-7"-7"-138,7 7-102,-9 5-68,-4 9 203,4-1-291,3 0-21,-1 3-32,1 3-27,2 0-16,0 2-19,1-3-21,1 1-41,4-2-25,1 1 25,1-2-101,3 0-52,0-2-47,3-3-26,3-3-20,0-1 2,3-6 1,1 2 41,-2-3 45,5 0 41,-1-3 37,1 3 33,-3 0 34,2 1 28,-3 1 34,-1 0 44,0 2 53,-1 3 33,0-1-1,15 17 244,-15-9-212,-1 1-91,2 6 32,-1 1-60,0 0-8,-1 2-8,-1-2-6,-3 0-9,0-1-10,-3-1-10,0 0-9,-3-2-7,-3 1-1,-3-1-16,-10 20-156,2-20-40,-2-1-77,-1-1-87,-4-5-84,-1-2-121,-1-1-247,1-7-302</inkml:trace>
  <inkml:trace contextRef="#ctx0" brushRef="#br0" timeOffset="13283.967">18282 9463 286,'29'-31'658,"1"3"-150,3 1-112,0 1-72,0 1-70,0 5-61,-7-1-35,16-5 67,-27 16-169,-1 0-81,-4 1-126,-2-1-105,-2 1-107,-6 9-356,0-21-224</inkml:trace>
  <inkml:trace contextRef="#ctx0" brushRef="#br0" timeOffset="13678.5135">18227 8497 342,'-26'-12'519,"-5"2"-69,0 2-164,1 6-58,0 2-44,-8 5-29,-4 5-29,1 9-32,-9 10-10,2 4-14,3 12 45,2 4-65,-36 73 80,48-51-45,3 6-54,6 5 5,8 3 54,6 5-47,8 2 70,7-3-11,3 0-11,13 11 9,6-3-5,5-6 5,6-4-28,5-7 34,-4-16 0,52 51 114,-41-63-116,2-5-13,1-5-27,1-6 43,2-8 13,1-5 50,3-11-5,-6-6 14,1-7-2,11-8 39,1-7-25,-1-9-34,-5-7-2,-2-10-84,-7-8-40,4-22-51,-8-11-62,-10-11-41,-9-7-51,-11-7-46,-7-6 14,-12 15 17,-6-15 76,-11 6 15,-8 11 53,-3 21 13,-6 9 10,-8 4-27,-6 9 32,-58-27-124,45 54-24,-10 10-11,-2 10-138,-6 7-54,-2 7-132,-4 5-490,1 8-586</inkml:trace>
  <inkml:trace contextRef="#ctx0" brushRef="#br0" timeOffset="14846.5089">15203 9743 331,'9'-4'143,"-1"-1"-10,2 0-13,-1 0-8,0 0-14,2-3-14,0 1-10,2 0 0,0-2-8,-1 1 7,2-4-8,1 1 22,-1 0-22,-3 1 44,11-11 94,-13 13-130,0-2 79,-3 2-53,-1 0 65,-1-2-84,-4 10 45,3-19-69,-6 11 37,-3-1-69,-5-1 41,0 0-60,-8 1 4,-4 2-7,-7-1 47,-47 1-6,28 9-60,-5 0 65,-3 5-47,-14 2 61,0 5-46,0 3 46,-1 3-56,-2 3 47,1 6-56,-2 3 54,-12 9-58,3 5 48,6 2-50,15-4 4,7 6 2,8 4-2,6 5 49,8 5-53,5 6 50,10 5-57,6 5 54,9 3-47,9 5 5,8 18 27,11 0 1,8 1 52,6-3-55,10-3 27,5-5-39,78 83 60,-53-98-31,1-9-1,9-5 4,4-8 6,10-9 23,7-4 0,8-10-12,7-7-8,4-8-4,6-9-3,-3-10-6,1-9-5,-3-8 41,-3-10-27,109-48 152,-127 24-86,-8-9-15,-7-5 9,-8-10-42,-7-10-14,-8-6-11,-8-7-4,-8-9-18,-11-6 12,-9-10-42,-9-2 10,-9-4-47,-11-5 20,-10-1-15,-31-134-60,4 141 38,-8 6-8,-7 8 28,-10 8 44,-10 11-43,-10 10 32,-8 17-60,-11 11 51,-14 16-66,-8 15 56,-13 17-60,-7 14 56,-9 14-60,-1 15 2,-185 88-78,163-38 4,40-10-35,9 6-112,9 7-47,13 7-486,11 0-394</inkml:trace>
  <inkml:trace contextRef="#ctx0" brushRef="#br0" timeOffset="17309.512">14111 9363 511,'0'0'392,"0"0"-70,2-12-80,-2 12-54,0 0-39,2-12-47,-2 12-28,0 0-16,0 0-12,8-7-13,-8 7-9,7 7 1,-7-7-7,12 14-3,-3-2 4,3 5-6,1 0 2,1 2 58,1 3-69,0-2 67,4 1-70,-1-1 5,-3-2 4,6 0 19,1-1 66,-4-5-49,27 3 101,-16-13-36,2-4-66,10-7 43,4-6-64,11-10 44,0-6-55,4-6 47,-1-3-25,-1-2-7,-1-4-7,-5-2 41,-3-1-64,-3 4 29,-5 3-53,18-25-54,-36 41-60,-8 6-162,-5 8-567,-3 2-421</inkml:trace>
  <inkml:trace contextRef="#ctx0" brushRef="#br0" timeOffset="19683.2385">18769 8807 79,'0'0'470,"1"11"-78,-1-11-147,0 0 6,0 0-111,0 0 22,0 0-76,0 0 75,3 10-80,-3-10 63,0 0-83,0 0 44,0 0-79,0 0 50,0 0-73,0 0 53,0 0-67,0 0 65,0 0-65,0 0 49,0 0-62,1 11 60,-1-11-61,0 0 58,0 0-64,0 0 62,0 0-56,0 0 28,0 0 32,0 0-59,0 0 66,0 0-74,0 0 63,0 0-62,0 0 62,0 0-62,0 0 70,0 0-78,0 0 72,0 0-63,0 0 64,0 0-62,0 0 33,0 0 22,0 0-60,0 0 63,0 0-62,0 0 54,0 0-50,0 0 60,0 0-61,0 0 61,0 0-91,0 0 24,0 0-96,0 0-37,0 0-70,-1 10-402,1-10-150</inkml:trace>
  <inkml:trace contextRef="#ctx0" brushRef="#br0" timeOffset="20773.2424">14213 6667 335,'0'0'275,"0"0"-93,0 0-28,0 0-27,0 0-33,0 0-35,-8 12-3,10 1-20,0 6 6,3 7-3,-1 9 8,10 65 64,-4-36-72,1 3 29,-1 0-49,3 0 24,2-1-22,-1-2 1,1-3-3,0-3-23,1-3 19,-3-10-21,-1-3 24,-1-3-28,2 0 21,-3-2-23,-2-6 31,-1-2 2,1 0-7,-3-6-39,0-1-40,-3-4-43,1-2-8,-2-6-38,-1-10-284,1 14 91</inkml:trace>
  <inkml:trace contextRef="#ctx0" brushRef="#br0" timeOffset="21602.2469">14278 7016 235,'-6'-9'286,"2"1"-73,4 8-53,-7-12-2,7 12-33,-6-10-15,6 10-15,-4-10-22,4 10-16,0 0-12,0-14 8,0 14-21,12-12-8,-1 4 1,7-4-1,7-2 1,11-5 17,4-3-28,15-4 23,3-2-23,5 0 28,79-40 13,-48 26-51,6-3 23,4 0-35,8-1 26,4-2-32,6 1-5,-2 0 3,3 1-6,-3 0 1,-1 0 36,-7 2-27,-5 0 22,-6 2-12,-5 1 21,64-34 21,-93 41-33,-3 1 35,0 0-20,-4 0 13,0 3-22,-3-1 29,-4 2-24,-3 2 15,-3 1-22,-8 5 23,-1 1-28,-2 0 16,-2 1-3,-1 1 4,-3 0 5,-5 4 2,-1-1-1,-4 5 2,-2 0-13,-2 0-7,-1 2-5,-4 0-3,2 3 0,-2-2-12,0 2 10,0 2 1,-1-1-5,1 0-10,-11 4-9,31-6-25,-31 6 29,17 0-1,-17 0 6,14 0-1,-14 0 10,15 2-12,-15-2 8,12 4 1,-12-4 2,11 5 0,-11-5 2,9 6 5,-9-6-6,9 7 1,-9-7 29,9 10-33,-9-10 30,6 9-32,-6-9 20,8 12-23,-8-12 29,6 14-33,-2-5 27,1 2-22,-1 4 19,-1-1-18,1 8 19,1 2-15,1 5 20,3 44-10,-3-30-8,-3 3 26,3 1-26,-1 3 3,1 1-41,5 11 63,1 1-5,0 1 6,2-1 14,4-2-21,-2-1-7,5-2-1,-2-3 4,2-3-6,16 30 14,-17-44-13,-1-4-47,-2-2 66,0-1-54,-3-8 57,0-2-56,-3-5 67,0 1-65,-1-4 66,-3-1-60,1 0 59,1-3-58,-3 1 59,-1-3-56,0 0 57,0 1-57,-5-8 64,9 11-62,-9-11 60,5 10-58,-5-10 65,1 11-39,-1-11 59,-12 16-61,-3-4 52,-16 6-62,-17 8 47,-14 3-8,-29 10-9,-142 52-60,90-40-60,-47 16-20,-16 5-74,-13 3-62,-8 5-469,1-2-218</inkml:trace>
  <inkml:trace contextRef="#ctx0" brushRef="#br0" timeOffset="26418.9135">3657 7958 35,'-17'-7'236,"1"1"-55,0-1-44,-1 2-23,0-1-23,1 1 5,1-1 7,-2 1 6,4 2 47,1-2-18,1 1 26,11 4-45,-19-6 1,19 6-58,-18-7 17,18 7-54,0 0-33,-9-4 31,9 4-22,0 0 41,20-3-11,-1 3 39,9 0-44,10 0 26,15 0-30,6 0 34,20 0-21,8 0 25,10 3-27,148-3 35,-98 3-30,6-3-26,10 0 0,9-3-1,8-1 2,6-2-5,10-2 3,6-3-3,53-2 4,-50 0-56,48-7 68,-4 3-59,-6-5 64,-43 4-52,45-5 68,-47 6 7,-2-3 8,-3 4 6,-3-4 13,-6 5 20,-10 1-2,-9 0 4,-17 2-10,-10 2-6,-14 2-4,-31 0-19,-8 3-7,-10 2-7,-17-2-7,36 1 17,-57 1-41,-7 3 0,-3-1-16,-5-1-53,-2 2-78,0 0-66,-3 2-68,-5-1-108,-1 2-477,-11-3-394</inkml:trace>
  <inkml:trace contextRef="#ctx0" brushRef="#br0" timeOffset="29242.3948">17478 6277 211,'0'0'397,"0"0"-47,3-11-112,-3 11 15,0 0-94,0 0 60,2-11-75,-2 11 35,0 0-91,0 0 32,0 0-90,4-9 43,-4 9-72,0 0 70,14 9-55,-9-1-1,1 6 61,3 1-9,0 7-2,4 5-4,-3-1-6,2 3 4,2 3 3,-1-3 3,-2-3-10,2-1-1,2-4 11,-2-5 14,3-2 39,3-5 20,5-7-53,9-6 61,12-13-29,13-9 49,6-11-58,15-16 32,3-3-58,-1-7 26,-5-2-57,-2-5 30,-5 0-55,-6 0 33,-5 2-66,-15 14 20,31-38-257,-49 61-4,-5 4-173,-5 7-242,-7 6-331,-4 2-593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41:54.7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6270 8644 15,'0'0'39,"-20"-2"-4,20 2-7,-20-1 3,-3 2 21,23-1-28,-23 0 1,23 0 4,-21 2 1,21-2 0,-20 2 1,20-2-5,-17 0 0,17 0 0,-16 1-5,16-1-5,-13 2-3,13-2-4,-14 0 0,14 0 2,-14 1-2,14-1 17,0 0 11,-12 0 13,12 0-6,0 0-1,0 0-10,0 0 1,-13 1-24,13-1-2,0 0-8,0 0 6,0 0-9,0 0 7,0 0-5,0 0 4,0 0-2,0 0 2,13 4-6,-13-4 10,12 1-12,-12-1 10,19 1-3,-7 1 4,2-2-6,1 0 2,1 1-3,5-1 8,0 1-7,23-1 9,-17 3-4,1-2-2,0 0 1,-1 0-5,1 0 4,1 0-4,-1 2 5,0-1-3,0 0 4,-1 0-6,2 1 7,-2-3-5,3 2 23,-1 1-2,30 1 18,-29-1-21,5-1-10,0 0 6,0 1-10,2-1 11,0 0-11,0-1 6,2 1-6,-1-1 2,0 1-5,0-2 5,1 2-4,-2-1 6,-1 1-6,36 1 2,-40-2-3,5 0-2,-6 1 12,0-2-13,-1 2 9,0-2-12,1 0 8,-2 2-10,0 1 9,0-2-7,-2 0 8,2 0-8,0 1 10,-1-1-3,30 0 5,-28 2-3,1-3-4,-2 1 3,2 0 0,0 1-1,-1-1-1,2-1 1,-1 0-6,2 0 10,5 0-3,-2-1 6,-3 1-5,2-2 11,-3 1-4,-1 0 8,0 1-12,0-3 9,5 2-12,-6 0 9,2-1-13,-2 1 9,1 0-7,-2 1 4,0-1-10,0 1 12,-1 0-15,-1 0 12,1 1-13,-1-1 20,26 2-12,-29 0-7,3-1 11,-3 0-11,1 2 10,0-2-9,0 2 11,0-1-10,0 1 6,-1-1-4,1 1 8,-1-2-8,-1 1 12,0 3-16,-2-3 14,24 3-4,-25-2-8,4 1 8,-2-2-7,1 2 7,-2 0-7,3-3 11,-5 3-12,5 0 10,-3-1-12,2-1 15,-3 1-15,4-1 15,0 1-12,2-1 9,24 3 0,-23-4-9,1 1 8,0 0-9,2 0 13,-1 1-17,1-2 15,6 0-14,-6 2 14,1-1-11,-2 1 9,1-1-12,-1 1 26,0 1-24,-1-2 14,29 5-9,-29-3-7,0-3 14,-1 3-13,0-2 15,1 1-11,1 0 17,-1 0-6,1-1 10,-1 0-10,1 1 13,-1-1-16,1 1 14,-1-1-11,-1 1 13,30 0 8,-29-2-21,1 2 17,-2-2-7,1 0 8,1 0-18,-1 1 23,0-2-28,1 2 25,0-2-15,0 0 23,0 0-25,0 0 26,0 0-21,-1 0 27,1 0-27,-2 0 20,0-2-24,-1 2 23,0 0-27,0-2 19,0 1-20,-1 0 16,-2 1-32,3-1 25,0-1-19,1 1 17,-1 0-22,0 0 22,0 0-23,26 0 10,-25 0 9,-1-1-25,1 1 25,-1 1-18,1 0 21,1-1-24,-1 1 23,-1 0-23,4-2 24,-3 2-24,2 2 24,-1-2-20,1-2 23,0 4-28,29-2 17,-29 0 6,1 0-25,-3 0 19,2 0-20,0 1 25,1-1-25,-1 0 26,1 0-21,1 0 30,0 1-22,-2-1 20,5 2-23,-3-2 21,5 0-17,31 1 12,-35 0 5,1-1-25,-1 1 25,-1-1-29,2 0 27,-5 1-23,2-1 21,-1 0-21,2 0 3,-2-1 2,-2 1 8,0 0-12,0 0 42,1-1-29,21 0 34,-27 1-44,1 0 30,-1 0-26,1-1 23,-1 1-30,1 0 28,-1 0-26,-2-2 18,3 2-25,-2 0 24,3 0-26,-2 0 28,-1 0-29,3 0 28,-1-1-25,-1 1 26,5 0-23,-4 0 24,4-1-24,0 1 28,0-2-23,0 1 25,-3 1-31,3-1 17,-2 1-13,2-1-3,-2-1 5,0 1 1,-1 1 4,28-2 5,-27 2 0,-3-2 2,5 1-4,-3-1 1,1 2 15,0-2 11,2 1-43,-4 0 43,1-1-16,-1 0 21,4 1-30,-2 1 25,0-3-25,-4 2 20,24-2 1,-24 3-28,-1-1 15,-2-1-17,0 1 20,0 1-22,2-1 25,-4 1-17,0 0 31,-1-1-8,4 1 23,-5 0 3,5-2 17,-1 2-20,-2-1 21,17 0 50,-17 1-67,0-3 14,0 3-23,1-1-4,0 0 9,-3-1-11,1 1-2,-2 1-7,3-1-7,-3 0-4,1-1-4,1 2-2,0 0-3,-1-2-5,1 2-1,-2 0 1,5 0-1,-3 0-3,4 0 5,-2 0 0,3 0-1,-1 2 12,1-2-14,0 0 12,3 0-16,-1 0 14,0 0-15,1 2 18,0-4-18,19 2 10,-20 0 2,-1 0-18,-1 0 18,4-2-13,-3 2 14,1-1-14,1-1 11,-1 2-13,1 0 14,-3-1-16,2 1 14,-1 0-13,0-1 1,-1 1 3,17 0-1,-20 0 2,-1 0-5,-1 0 9,0 0 0,5 0 1,-4-2-1,0 2 2,4-1-2,-2-1 6,1 2-5,0-1-5,1-1 2,-1 1-1,1 0 0,23-2 1,-21 1 9,-3 1-13,1 0 2,-2 0 0,1-1 9,0 2-12,-4-1 13,1 0-10,-2 0 7,3 1-10,-3-2 10,1 2-16,0-2 18,3 2-10,-2 0 11,2-3-26,0 3 28,0-1-12,1-2 11,1 2-13,0-1 14,1 1-16,1 0 1,4-2 2,0 3 3,-1-2-2,0 0 4,0 0-3,0-1 1,21-2 0,-23 5 0,-3-3 0,2 3 2,-2-3-2,-1 2-3,3-1 0,-2 1-5,0-1 8,2 2 0,-1-2-4,0 1 2,-1 1 5,1-2-11,-1 2 19,21-1 12,-20 1-14,2 0-6,4 1 4,-1 1-6,2-1 0,0 1 2,-2 0-4,1 1 0,-3-1-1,0 0-1,-2 1 4,-1-1 7,0 0 0,-1 1-2,14 0 17,-19 0-7,-1-2 5,-3-1-1,2 3-3,-2-3-4,2 2-2,-2 0-2,1-1-2,-1 2 2,1-2-2,-1 2-4,0-1 1,-11-2-14,22 3-38,-22-3-62,16 5-79,-16-5-45,14 4-70,-14-4-119,0 0-363,0 0-308</inkml:trace>
  <inkml:trace contextRef="#ctx0" brushRef="#br0" timeOffset="886.0012">17729 8358 275,'0'0'281,"0"0"-81,0 0-14,0 0-46,-11 3 3,11-3-40,0 0 1,0 0-41,0 0 4,0 0-35,0 0 17,-3 3-30,3-3-13,-8 9-3,8-9-4,0 0 6,0 13-1,0-13 6,2 13 5,-2-13 91,3 17-52,2-9 42,-1 1-46,1 0 63,4 0 15,5-3 119,28 4 136,-13-7-262,9-5 29,9-1-49,2-4 56,5-3-81,11-7 32,2-3-18,-1-3-19,-2-1-13,-3-1-12,-4-1-12,-5 2-73,-11 4-40,-2 4-98,-7-2-84,-6 9-178,-6-1-471,-6 5-477</inkml:trace>
  <inkml:trace contextRef="#ctx0" brushRef="#br0" timeOffset="4920.4014">2935 2847 112,'0'0'204,"-15"2"-23,15-2-77,-11 1 8,11-1-63,0 0 16,-14 1-34,14-1 30,0 0-55,0 0 33,-12 3-41,12-3 27,0 0-31,0 0 27,6 9-10,-6-9-20,26 8 47,-1-3-40,11 1 45,14 2-36,7-1 28,15 3-30,11-3-1,6 2 10,9-1 6,22 4 1,7-5-2,2 3 10,5 0-4,154 8 18,-138-9-28,3 0 8,4 1-8,5-1 6,5 0 0,3-1-24,3 0 25,6-1-15,6 2 16,3-4-21,0 0 26,4 0-22,7-2 13,-1-3-19,5 1 23,4-2-21,3 1 30,2-4-26,-3-1 41,2 0-21,0 1 6,-3-3-11,-4-2 17,-1 3-17,-1-3 18,-3 3-18,-5-2 15,-6-1-14,1 2 16,176-6 46,-188 5-54,-6 1 15,-3 0-22,-4 0 11,-3 0-7,-7 0 6,-7 1-20,-6 0 9,-4-1-23,-2 0 12,-3 3 5,-2-3-23,-23 3 25,-5-2 6,97-4 19,-105 6-27,-6-1-2,-5 0 9,-5 0-5,-5 1 7,-15-1-10,-5 1-4,-3 0-5,-10 2 6,-1-1-29,-9 2-69,-4 0-75,-6 2-84,-3 4-369,-17-5-125</inkml:trace>
  <inkml:trace contextRef="#ctx0" brushRef="#br0" timeOffset="6018.2627">23595 4402 297,'6'-10'286,"0"1"-33,-6 9-29,4-16-40,-4 16-47,-1-14-2,1 14-15,-13-8-4,13 8-11,-24 0 1,0 5 11,-10 8 6,-8 5-26,-9 11-27,-59 41 27,52-26-50,1 3-12,3 4 11,3 2-12,4 2 29,7-2 2,4-2 6,9-3-8,8-11-12,7-2-2,8-7-17,6-7 14,7-2-8,11-2 9,43 3 33,-21-19-42,12-6-24,13-6 13,0-5-17,-1-4 13,0-2-15,-7 1 6,-3 2-19,-10 3 9,-6 4-17,-8 4 8,-6 4-20,-4 4 11,-6 5-5,1 7 16,-7 5-12,-3 4 24,-3 10-16,-5 4 23,-2 1-16,0 5 22,0 3-11,2-7-6,0 0 0,2 0 4,3 4-4,2 0-49,2-3-20,1 1-47,16 30-410,-9-36 107,-3-8-282,0-4-201</inkml:trace>
  <inkml:trace contextRef="#ctx0" brushRef="#br0" timeOffset="6393.277">24249 5095 360,'-4'-9'469,"4"9"-75,-4-11-90,4 11-63,4-17 106,1 10-231,5 1-26,9-3-16,5 1-29,9 0 10,11-4-18,8 2 5,13-2-11,4 1 5,7-2-19,0 5 20,1-4-22,-1 3 14,-3 1-21,35-4 17,-59 7-5,-11 0-20,-6 2 16,-4-1-26,-4 2 18,-4-1-33,-2 1 14,-2 0-34,-3-1-1,-3 1-64,-10 2-51,13-5-87,-13 5-49,0 0 10,0 0-207,-5-17 13</inkml:trace>
  <inkml:trace contextRef="#ctx0" brushRef="#br0" timeOffset="6597.2658">25071 4671 230,'-8'-8'370,"-2"2"-42,4-1-12,6 7-58,-9-9-52,9 9-41,-6-9-30,6 9-27,0 0-16,10-4-11,-10 4 0,28 3-18,-5 3-26,6 3 10,5 6-28,3 2-3,3 5 13,4 7-15,-2 1 13,-8-2-19,-1 2 10,-4 3 1,-6-1 1,-5 2 0,-7 2 8,-10-2 2,-6 5 2,-47 53-69,7-42-167,-10-1-102,-4-3-408,-4-2-221</inkml:trace>
  <inkml:trace contextRef="#ctx0" brushRef="#br0" timeOffset="12349.3501">25959 4815 271,'0'0'462,"2"-18"-119,-2 18-47,2-14-68,-2 14 19,3-15-44,-3 15-12,2-14-41,-2 14 0,5-13-35,-5 13 3,0-10-39,0 10-23,3-10-23,-3 10-1,0 0-31,0 0 16,0 0-28,0 0 29,4 11-21,-6 2 16,1 5-14,-3 7 17,-1 6-19,-1 2 18,-7 45 10,8-41-9,-4-1-13,4-4 13,0 0-15,1 0 20,-2-1-16,2-2 15,-2-4-16,2 2-6,0-4-46,1 2-47,-1-5-66,0-2-49,1 0-24,-1-4-24,-2 0-35,0-2-284,2-4-91</inkml:trace>
  <inkml:trace contextRef="#ctx0" brushRef="#br0" timeOffset="12735.8824">25804 5179 351,'0'0'503,"0"0"-111,1-16-99,-1 16-68,0 0-48,0-13-30,0 13 55,0 0-136,3-11-22,-3 11-5,0 0-5,0 0-9,11-5-5,-11 5 0,12-3-4,-12 3-6,19-2 4,-10-1-7,4 0 4,3-1-1,1-1-1,2-2 0,3-1-2,-2-3-17,5 0 20,-2-3-29,3-3 28,-1 0-19,2-4 22,0-1-24,-1-3 22,2 1-24,-4 0 33,-1-2-25,-5 5 30,-2 1 60,9-12 149,-14 17-92,-3 5-1,0-1-38,-2 1-16,-1 3-41,-5 7-5,9-10-31,-9 10 13,0 0-22,0 0 6,2 10-3,-5 1 12,-5 5-6,3 5 5,-15 33-4,9-25-15,4 0 14,-4 1-10,6 0 10,-4-1-9,2 0 17,3 2-11,-3-2 21,5 1-18,-2-5 10,1 0-10,1 0 0,2-1-30,0-4-22,2 1-40,1-4-62,1 1-57,5-5-73,-2 2-99,4-6-438,2-4-343</inkml:trace>
  <inkml:trace contextRef="#ctx0" brushRef="#br0" timeOffset="13116.8816">26600 5162 556,'0'0'512,"4"-12"-112,-4 12-92,0 0-46,2-11-22,-2 11 175,0 0-213,0-12-28,0 12-6,0 0-40,0 0-15,0 0-27,0 0-11,0-11-25,0 11-2,0 0-19,0 0 6,0 0-15,5-9 5,-5 9-16,0 0 14,11-7-11,-11 7 2,9-9-11,-9 9 10,14-11-8,-14 11 14,11-10-16,-11 10 5,7-11-10,-7 11 9,7-10-16,-7 10 8,0 0-16,6-9 12,-6 9-14,0 0 4,0 0 10,-6-6-12,6 6 12,0 0-26,-12 1-10,12-1-37,0 0 10,-9 5-9,9-5 16,0 0-2,-6 6 12,6-6 10,0 0 4,0 0-2,0 0 31,0 0 2,4 10 4,-4-10 5,7-6 2,-7 6 0,6-6 1,-6 6 21,5-10 5,-5 10 18,0-11-19,0 11 6,-2-10-21,2 10 5,-5-9-15,5 9 8,-9-7-20,9 7-1,-11-4-69,11 4-40,-14-1-56,14 1-45,-10 5-28,10-5-29,-8 8-56,8-8-324,0 0-165</inkml:trace>
  <inkml:trace contextRef="#ctx0" brushRef="#br0" timeOffset="13371.8854">27274 4848 412,'9'-7'406,"-9"7"-107,5-10-15,-5 10-71,-9-5 21,9 5 17,-27 3-10,8 2-50,-5 2-10,-39 22 74,31-11-175,1 4 1,-1-2-18,7 2-23,6-1 4,0-2-14,4 3-10,4-4 7,4 1-13,5 0 19,4-3-21,4 2 30,6 1-16,8-3 16,34 12 21,-16-18-43,3-1 3,-3-4-41,0-2-72,-2-1-144,-5-2-109,-1 0-104,-8 0-344,-5 0-312</inkml:trace>
  <inkml:trace contextRef="#ctx0" brushRef="#br0" timeOffset="14154.4277">25564 5977 259,'-17'0'607,"3"-2"-116,2 2-77,12 0-76,-18-2-46,18 2-70,-13-2-29,13 2-53,-12-4-17,12 4-37,0 0-7,0 0-32,7-9 3,3 4-21,7-2 4,7 2-17,8-4 11,13 0-16,5 0 16,20-5 5,83-14 32,-63 12-31,23-3-18,4 0 9,5 1-12,-1 0 8,-2 3-13,2-2 2,-3 3 11,-18 2-14,2 0 10,-3 2-10,-3 0 11,-1-2 2,-8 2 25,-4 1 19,-11-1 0,-2 1 15,-18-1 8,-2 4 11,-7 0 26,-9-2-40,-1 3 48,-4-3-45,-1 0 23,-5 0-28,2-4 19,-1-2-49,-1-1 19,-5-2-45,17-27 59,-18 13-54,-2-2-24,-3-6-25,-1-2-14,-2-5-21,1-5-38,-2-10 14,1 0 19,-5 6-8,1 0 20,-4 1 5,-1-2 3,-6 1-4,1 2 12,-14-46-10,5 53 20,1 0 7,1 4-8,-3 1 11,1 5 1,1-1 0,2 11 2,-1 0-6,-3 2-27,1 4 31,-3 1 1,-4 4-31,-8 5-10,-7 3 3,-71 3-108,32 8 56,-7 4 2,-5 4 6,-8-1 10,-23 4 12,-6 0 14,-4 2 10,4-3 8,-1 1 7,6-1 7,20-3 5,2-2 3,5-3 2,7 2 0,6-2 9,9 0-4,14-2 29,8-1 25,11 0 20,8-2 7,1-1-3,9-1-14,-2-3-6,3-1-13,3-2-14,2-1-8,3-3-11,5 1 1,-1-2-5,1-10-11,4 12 4,1 10-4,-2-16-5,2 16-1,6-9-3,-6 9 2,0 0 0,0 0-3,9 8 7,-5 4-4,-6 6 4,-1 7 3,-5 17-11,-10 14 33,-6 8-15,-7 7 20,-7 17-8,-2 3 8,-1-2-12,10-16 14,2 1-11,3-3 11,7 1 0,0 3 0,6 0-20,4-2-55,2 4-140,3 1-147,1-3-646</inkml:trace>
  <inkml:trace contextRef="#ctx0" brushRef="#br0" timeOffset="20281.987">17662 8321 153,'0'0'289,"0"0"-45,0 0-51,0-14-27,0 14 14,0 0-20,1-14-1,-1 14-8,2-12-71,-2 12 48,3-13-11,-3 13 11,5-14 8,-1 2 119,-4 12-150,4-11-14,-4 11-12,5-10-10,-5 10-5,0 0-7,5-11-5,-5 11-9,0 0-8,0 0-8,4-11-7,-4 11-12,0 0-6,0 0-4,0 0 3,7-4-2,-7 4-5,5 6 3,0 3 8,0 0 1,0 3-45,-1 2 60,3 3-39,-2 0 53,2 3-51,-2-4 1,-1 1 0,1-2 5,0 1 6,5 16 27,-5-17-6,0-1-5,0 1 1,-1-3-2,0-2-5,0 0 6,1 1 4,-1-4 11,-4-7 18,6 13 18,-6-13 17,9 9 7,-9-9 0,15 4-14,7-9 38,-7-1-61,0 1-4,5-5 46,5-1-54,2-4 55,6-2-40,4-2 55,2-1-53,14-8 64,3 0-68,2 0 43,0 3-70,-1-1 44,-5 4-61,30-13-11,-46 21-71,-9 4-176,-4 2-123,-1 2-158,-7 2-554,-3 1-702</inkml:trace>
  <inkml:trace contextRef="#ctx0" brushRef="#br0" timeOffset="32383.1912">26645 5818 304,'0'0'344,"0"0"-42,0 0-66,-4-8-4,4 8-62,0 0 9,0-18 1,0 18 26,2-22 140,-2 22-188,2-14 16,-2 14-28,0-14-2,0 14-41,0 0-13,0-17-38,0 17-10,0 0-28,0 0 5,0 0-19,0 0 11,0 0-30,0 0 34,0 22-14,-4-6 13,2 7-15,-2 2 22,0 5-10,0 0 13,-1 2-18,3-1 5,-2 1-8,-1-3 3,0 1-45,3-5 65,0 2-53,-1-2 55,1 1-3,-6 20 21,8-23-27,-2-4-2,-1-1 1,-1-1-12,2 0-39,-1-2-48,0-2-38,-1 0-46,2-3-42,-2-2-48,4-8-57,-7 14-76,7-14-276,-10 3-174</inkml:trace>
  <inkml:trace contextRef="#ctx0" brushRef="#br0" timeOffset="32744.5331">26240 6178 255,'0'0'434,"-7"-7"-138,7 7 62,0 0-26,-6-9-19,6 9-22,0 0-34,-7-12 180,7 12-257,0 0-36,0 0-39,0 0-27,-4-9-23,4 9-17,0 0-11,0 0-5,0 0-63,4 11 59,-4-11-52,5 18 62,1-5-56,1 1 63,13 23-17,-9-13 28,5 0 7,-2 0 6,2 1-7,-1-2-10,1 2-8,-1-3 1,2 2-8,-2-4-5,1-1 3,-3 0-5,-1-2-3,1-4-8,-1 1-27,1-2-44,-4-2-52,2 0-43,-2-3-39,2 0-54,-1-5-75,-10-2-35,23-4-454,-9-1-348</inkml:trace>
  <inkml:trace contextRef="#ctx0" brushRef="#br0" timeOffset="32897.5184">26899 6278 468,'14'-10'559,"-6"2"-114,1 2-98,0 1-86,-9 5-90,11-8 34,-11 8-24,0 0 365,-11 18-309,-2-2-88,-12 9 34,-5 6-88,-10 8 2,-3 2-178,-1 2-237,-8-1-791,1 4-726</inkml:trace>
  <inkml:trace contextRef="#ctx0" brushRef="#br0" timeOffset="37416.1219">26852 6829 21,'0'0'303,"0"0"-58,0 0-71,0 0-17,-6-8-45,6 8 8,0 0-35,-10-7 33,10 7-40,-11-6 14,11 6-44,-14-5 13,5 2-35,9 3 19,-20-6-32,7 4 21,-1-2-29,-4 2 25,0 1-33,-2-2 25,0 2-31,-1 1 24,-2 0-25,-1 0 23,2 1-26,-30 1 15,27 0 18,-1 0-15,-1 0 33,0 0-23,0 0 17,0 2-20,-1-2 29,-1 1-22,-4 2 34,1 0-41,-4-1 4,3 3-2,-6-2 4,5 0 2,-40 7-3,39-6-14,-2 0-2,3 0 1,1 0-17,2-1 21,-1 0-2,5 2 1,2-4-1,1 2 18,-1 2-8,2 0-7,-2-1-43,-1 1 54,6 0-44,-5 2 46,2-2-46,0 1 48,-2 2-50,2 0 51,0-1-41,-2 4 48,3-4 1,-3 5-6,0-1-6,1-2 21,1 4-6,-1-1-8,1-1-11,-1 2-2,-17 15 6,19-13-9,1 0 4,1 1 24,0-1-33,3 1 17,0-2-22,-1 2 22,2 2-30,-1-1 27,3 0-26,-2 4 32,0-2-21,-1 1-5,2 0 1,-13 24 13,14-24-4,3 3-58,-3-3 94,3 3-49,-2-1 71,2 2-58,-1-2 55,1 1-68,2 0 55,1 1-13,1-5-6,-1 4-7,2-2-1,-1 3-5,2-1-6,0 0-4,-1 0 2,1 4-3,1-6-3,-1 3 2,3 0-5,-2 0 5,0 1 3,0-1-4,2-1 4,-1 1-5,2 0 1,0-2 1,0 1-2,2 25-42,1-25 56,1-1-52,-1 1 56,4 1-41,-2-2 2,3 2 52,-1 2-52,3 0 54,1-1-49,-4-1 60,4-1-50,3 4 51,-2-4 4,1 1-9,17 27 33,-13-24-45,2 0-3,0 0-5,2 0 12,-1-1-1,1-2-3,0 1-2,4 1 6,-2-3-20,1 0 49,0 0-65,-1-5 53,-4 1-62,4-1 54,-1-1-52,-1 2 60,2-1-53,1-3 4,-2 4 0,6 1 2,3 0 10,-1 0-2,2 1-9,1 0 54,0 1-66,4-2 51,0 3-55,0-4 58,-1 1-63,42 21 31,-43-21 25,-1-4-66,1 1 62,0-1-60,-3-2 64,-2-1-68,-1-2 60,1 1-56,-2-1 56,2-2-53,0 2 59,1-3-58,3 0 64,5 2-54,34 6 47,-38-10 10,2 0-61,-2-2 54,1 0-56,1-1 56,-2 1-53,2-2 71,0-2-54,2 1 57,-2-1-57,0 0 55,3-2-52,-3 0 56,1-2-60,1 1 48,1 0-60,-1-3 54,0 2-65,0-1 57,1 0-58,-3-2 56,2 2-59,0-2 53,0 2-53,-1-2 59,1 1-58,-1-3 52,7 2-57,-2-2 17,46-6 26,-46 2-37,3 3 54,-2 1-58,2-6 59,-1 2-52,2 0 54,-1-3-52,0 2 63,-1 0-70,0-2 72,1 2-57,-3-3 12,0 1 61,-5 1 22,34-18 48,-36 15-88,3-4-34,-3 3 44,-3-3 3,2 1-12,-3-3-11,3 1-9,-3 0 19,1 0-30,-1-2 17,1 0-33,-1 0 27,-2 0-28,-2-1 24,0 2-30,-2-2 28,-1 0-26,-6 3 35,1-1-11,-1 0 15,-3 0-28,1 0 29,-3-2-23,0 0 11,-2-2-15,0 1-2,-3-2-3,2-2 2,-2 3-7,5-34 5,-7 32-2,-3 2-4,0 0 16,1 1-18,-2-4 18,1 3-25,-2 1 13,0-4-13,1 4 16,-1-2-14,-1 1 18,0-2-17,0 1 16,-1-2-19,-2-30 4,-1 29 14,2 3-18,-2-5 14,-1 3-17,0-1 21,-3 1-24,2-1 6,0 2 6,-1-1-8,-1 1 7,-1 0 1,2 3-2,0-3 18,-4 1-25,-5-25 14,5 26 11,2 1-24,-1-1 21,-1 2-26,0 1 29,1 1-25,-2 0 22,1-3-23,1 7 24,0-3-25,-4 0 36,4 1-37,-2 1 24,3 0-24,-3 2 27,1-3-25,1 4 28,-3-3-32,0 3 26,1-1-25,-1 2 26,-1-2-24,0 4 25,2-4-51,-4 3 59,2 1-28,1 1 27,-4-2-30,3 3 29,-17-14-16,13 16-13,2-3 21,1 2-20,0 1 24,0 0-25,-3 1 27,3-2-28,1 4 27,-1-2-27,-3 2 27,1-1-30,2 1 6,-1 0 1,0 0 3,-17-6-6,15 7 9,2-1 2,0 2 3,0-2-2,0 1 1,-1-1 0,1 1 1,1 1 1,-2-2-3,1 1 24,-1-2-24,0 1 22,1 1-30,-1 2 20,-17-10-2,17 9-19,1-1 24,-1-2-24,2 2 33,-1 2-38,1-1 26,-1-1-26,1 1 27,1 0-28,-1-1 27,2 3-23,-4-2 17,4 0-18,-3-1 30,3 4-30,-3-3 28,1 0-31,0 2 33,0-3-35,-3 3 33,2-1-30,-2 1 27,2-2-27,1 1 31,-2 1-25,0-1 34,1 2-42,0-2 30,-2 0-22,-15-3 4,19 3 23,-2 1-35,-2 0 31,7-1-29,-2 1 31,-1 0-30,3 0 31,-3 0-29,5 0 29,-3-1-33,12 3 26,-21-2-28,21 2 32,-21-3-26,2-1 10,19 4 16,-17-2-32,17 2 34,-14-3-33,14 3 30,-19-3-24,19 3 24,-18-1-34,18 1 32,-16-1-23,16 1 28,-20-1-32,20 1 38,-18-2-34,18 2 32,-22 0-33,22 0 36,-23-3-35,23 3 34,-21-4-31,10 3 30,1-2-33,-2-1 29,1 1-31,0-1 34,-1 1-23,1-1 19,1 0-35,-4 0 38,-11-5-21,11 4 10,-2 1-4,-1 1-10,-1 0-14,-3 3-128,-1 0-44,-3 3-140,-8 2-104,-3 9-230,5-4-452,-1 0-734</inkml:trace>
  <inkml:trace contextRef="#ctx0" brushRef="#br0" timeOffset="42898.4577">27393 6878 39,'-9'9'315,"9"-9"-55,-9 5-16,9-5 16,0 0 2,-11 8-6,11-8 3,0 0 12,-7 4 12,7-4 0,0 0 2,0 0-65,0 0 24,0 0-76,0 0 17,10-4-86,3-3 43,5-3-29,47-23 81,-21 12-111,11-5 30,6-5-48,5-1 35,4-2-13,4-2-8,-2 2-4,-1 1 4,-4 0-33,-2 2 36,-6 3-21,-3 3 18,-8 1-9,-9 7 15,22-15 51,-37 20-81,-3 3 31,-3-1-3,-5 5-10,-2-2-12,2 2-12,-3-1-15,-1 1-6,-9 5-22,15-8-43,-15 8-84,10-5-42,-10 5-146,0 0-39,0 0-99,0 0-106,-11 12-201,-1-7-295,-4 0-666</inkml:trace>
  <inkml:trace contextRef="#ctx0" brushRef="#br0" timeOffset="43401.4544">27413 6508 234,'9'-5'341,"-1"2"-18,-8 3-19,21-14 357,-21 14-296,14-8-46,-14 8-47,9-7-62,-9 7-39,9-5-52,-9 5-21,0 0-40,13-2-1,-13 2-26,0 0 3,5 7-18,-5-7 8,-2 17-12,-1-2 19,-3 2-12,-4 2 12,-1 3-1,-5 2 30,1 0-12,-1 0-4,1-2-6,-1 2-11,0-3-8,2 2 0,1-1-8,2-5 0,0 2-2,2-2-54,-5 9 18,11-15 51,2 0-47,5 0 82,7-1-17,7 0 39,14 1-58,13-4 45,9 0-84,6-5-115,4 1-270,10-7-760,2-4-777</inkml:trace>
  <inkml:trace contextRef="#ctx0" brushRef="#br0" timeOffset="60187.8264">27321 7329 452,'0'0'555,"-4"-11"-57,4 11-60,-2-11-36,2 11-54,-2-10-30,2 10-34,0 0-80,-5-11 12,5 11-92,0 0 15,-14 1 19,8 7-125,-5 2 46,-5 5-60,-9 10 86,-3 4-54,-9 7 48,-3 0-68,-4 3-35,0-2-38,-2 0-59,0 0-55,-2-2-17,1-1-136,-2 1-26,-6-3-89,-1 0-518,1-4-524</inkml:trace>
  <inkml:trace contextRef="#ctx0" brushRef="#br0" timeOffset="60370.8267">25771 7792 379,'0'0'683,"-7"-2"247,-7 7-578,7-1-134,3 4 6,-5 2-95,2 1 24,0 1-81,1 1 37,-2 2-72,3 2 48,-5 1-20,4 1-29,-1-1-51,1-4-32,1 4-45,2-2-58,-1 2-76,2-4-49,0 3-50,-1-3-420,3-14-251</inkml:trace>
  <inkml:trace contextRef="#ctx0" brushRef="#br0" timeOffset="60583.8248">25496 7848 39,'-6'5'1223,"6"-5"-871,-5 17-16,5-8-119,5 7 4,0 3-50,5 1-25,5 3-30,6 5-26,2-2-16,0 1-13,5 0-11,2 1-12,0-2-8,3 1-37,1 0-108,3-1-10,9 1-110,2 1-106,0-3-403,6-1-252</inkml:trace>
  <inkml:trace contextRef="#ctx0" brushRef="#br0" timeOffset="60772.8272">27254 8614 569,'0'0'513,"19"1"-48,-19-1-132,0 0-2,12-1-123,-12 1 6,0 0-94,-23 1 27,3 2-74,-9-1 53,-7 2-79,-10 1 52,-9 1-70,-12 4 45,-5-1-95,-2 2-31,2-2-162,0 0-47,2 1-72,1 0-449,13-3-302</inkml:trace>
  <inkml:trace contextRef="#ctx0" brushRef="#br0" timeOffset="60970.8237">25968 8609 264,'0'0'671,"0"0"-119,-6-8-201,6 8-114,0 0-109,0 0-118,-3-13-68,3 13-8,7-21-60,-2 11 78,0-2 6,1-2 3,3-3-38,1-2-33,0-1-40,1-6-48,3-7-214,-1-4 126</inkml:trace>
  <inkml:trace contextRef="#ctx0" brushRef="#br0" timeOffset="61127.8206">26193 8064 111,'18'-40'563,"0"6"-120,1 1-45,-2 0-17,1 2 41,0 3-94,-2 3 45,6-3-79,-2 1 61,1 0-82,1 5-12,3-2-88,31-23 90,-22 27-154,4-1-61,0 1 19,4 3-133,2 0-68,2 6-187,-2 2-263,0 0-598,2 1-792</inkml:trace>
  <inkml:trace contextRef="#ctx0" brushRef="#br0" timeOffset="70189.9299">6832 11393 108,'-11'-8'216,"11"8"-27,-9-6-45,9 6-21,-5-10-15,5 10 7,-4-9-16,4 9 6,0 0-33,-1-6 25,1-5-62,0 11-21,0 0 7,0 0-15,8-11 2,-8 11-10,12 0 10,-12 0-18,18 3 19,-2-2-15,2 3 14,6 0-8,8 2 9,6-1-10,63 9 15,-34-4 3,5-4-8,7-1 3,7 3-1,7-1 15,9-2-15,23 0 14,5-1-16,0 2-2,5-4 0,2 1 6,4-1 0,-2 1-3,-1-1 2,-8 0 1,-21-2 1,-1 0 9,-3 0 13,-4 0 17,-2 0 1,-3-2 29,-4 1-45,-4-1 55,-6 0-64,-4 0 56,-16 1-69,-4-1 54,-3 1-15,-6 1-12,28 0 27,-47 0-38,-3-1 1,-4 1 4,-2 0 0,-3 0 19,-1 0 11,-3 0 9,-1 0 12,-1 0 8,-12 0-1,23 0-7,-23 0-4,19-3-13,-19 3-11,20 0 30,-20 0-54,0 0-5,18-1-14,-18 1-37,0 0-46,12 0-78,-12 0-91,0 0-101,0 0-527,12-4-412</inkml:trace>
  <inkml:trace contextRef="#ctx0" brushRef="#br0" timeOffset="71864.9327">13688 11296 223,'0'0'302,"0"0"-85,-9-4-36,9 4-50,0 0-8,0 0-27,7-8 3,-7 8-29,19-5 16,-2 2-36,9 2 15,2-2-25,66 0 81,-35 3-34,3 0-30,20-1 3,8 2 2,4 2-1,4 1 0,8 0 27,22 2-9,0 2-19,0-1-11,4 4-6,-1-2-9,2 2-6,-1 1-3,-1-2-8,-4 3-46,-2-4 59,-2 4-4,-22-5-8,2 0-4,-5-2-45,-3-1 78,-4 0-34,-3-4 82,-6 2-30,-7-3 83,-15-3-37,-3 3 63,-5-3-24,24-1 212,-46 1-163,-2 1-53,-3-1 25,-3 1-68,-3 0 27,-1-1-60,-1 1 33,-4 1-56,0-2 28,-13 3-45,21-4 20,-21 4-48,18-1 10,-18 1-123,19-3-353,-19 3 115,0 0-16,12 4-37,-12-4-77,-2 10-394,2-10-429</inkml:trace>
  <inkml:trace contextRef="#ctx0" brushRef="#br0" timeOffset="72843.929">26139 10914 870,'0'0'530,"4"-13"-135,-4 13 0,2-12-112,-2 12 13,3-9-86,-3 9 30,5-9-89,-5 9 22,0 0-82,2-11 18,-2 11-77,0 0 40,0 0-72,0 0 38,5 11 7,-5-11-49,0 23 58,-2-5-49,2 6 58,-1 4-19,-1 5 49,0 2-58,-3 2 58,2 4-55,1 2 28,-2-5-56,4-1-2,-4-1-1,2 1 4,-1-2-1,-1 1 2,0-1 45,0 0-41,0-3 24,-4 0-85,3-2 9,-1-2-109,-2-5 12,4-1-33,-3-3-15,3-4 17,-2-2-8,-2-2-64,-5-5-426,13-6 278,-16-9-335,9-3-225</inkml:trace>
  <inkml:trace contextRef="#ctx0" brushRef="#br0" timeOffset="73039.9354">26011 11318 349,'9'-42'404,"16"-44"261,-12 42-310,3 1-84,5 1 36,6-2-99,-5 7-28,3 3 36,1 5-74,-1 1 17,-5 10-88,3 0 33,-5 8-72,0 3 33,0 5-62,0 4 48,-3 4-63,0 6 60,-2 5-49,-3 6 68,0 4-9,-8-1 4,-4 2 0,-3 3 0,0-2-52,-8 6 69,-7-2-55,0 0 49,-7-1-63,-4 0 52,-11 3-64,-49 28-232,42-33-60,-3-3-220,-3-3-469,7-10-575</inkml:trace>
  <inkml:trace contextRef="#ctx0" brushRef="#br0" timeOffset="73881.9276">30278 10804 313,'-3'-15'502,"-1"2"-100,-3-8 140,3 12-341,-1-1-34,-4 2-11,0-1-54,-1 3-6,-4 1-33,-1 1 8,-4 3-14,0 3 2,-8 3 17,-3 4 6,-8 5-48,0 5 68,0 5 2,-52 39 100,50-27-122,-2 3 9,4 2-2,2 2-10,5-2-1,7-4-10,4 2-8,3 0-8,2-2-7,6-2-55,4-4 55,2-3-52,6-3 58,2-3-49,5 4 56,7-4-49,3-2 43,2-4-53,5-5 53,5-1-59,1-5 51,-1-8-59,7-1 57,2-9-65,1-2 54,-1-8-17,3-8-23,-2-7-13,-6-4-15,28-49-26,-39 44 37,-9 5 5,0 4 8,-5 0-54,-5 6 65,-1 2-56,-2 8 32,-3 1-72,-4 6-54,-2 0-79,-3 6-59,-3 4-62,-4 2-67,-3 3-351</inkml:trace>
  <inkml:trace contextRef="#ctx0" brushRef="#br0" timeOffset="74128.9307">29741 11096 252,'0'0'475,"6"-15"-120,1 6-52,2-2-8,4-3 21,1 2 40,3 0-31,-1 0-14,1 2-53,14-5 102,-14 14-237,-5 2-29,6 5-12,-1 3 3,0 4 4,0 8 0,-1 3 18,2 4-24,0 3 4,-1 1-4,-1-2-6,2 2 54,-1-2-30,3-3 28,21 29 83,-19-31-129,4-2 3,2-2-25,3-1-10,2-5-6,5-2-9,1-4-38,-1-6-141,-1 0-139,1-4-265,-3-2-903,7-8-1065</inkml:trace>
  <inkml:trace contextRef="#ctx0" brushRef="#br0" timeOffset="81246.0135">8400 10456 245,'0'0'258,"0"0"-23,0 0-44,0 0-1,0 0-50,0 0-25,0 0-37,0 0-8,0 0-31,0 0 13,0 0-32,0 0-20,0 0 10,0 0-18,0 0 13,0 0-16,0 0 13,0 0-10,22 5 12,-22-5-16,12 15 9,-12-15-8,14 21 12,-14-21-11,27 39 4,-27-39 1,21 29 3,-11-14 2,3-1 3,-13-14-1,20 24-1,-20-24 8,26 20 18,-26-20 47,29 14 50,-29-14-35,35 8 76,-35-8-20,48 0-14,-16-7-18,7-3-16,0-4-6,4-1-26,-2-5-1,2 1-24,-4-3 5,-1 4-24,-4-1-24,-6 5-81,-3 1-110,-3 2-147,-3 4-378,-19 7-224</inkml:trace>
  <inkml:trace contextRef="#ctx0" brushRef="#br0" timeOffset="83089.016">25616 12082 52,'13'1'477,"-13"-1"-99,0 0-33,0 0-23,7-7-10,-7 7-10,0 0-26,7-8-13,-7 8-2,0 0 4,6-8-64,-6 8 42,0 0-77,7-9 19,-7 9-89,0 0 18,0 0-72,0 0 27,0 0-70,0 0 43,11 7-56,-11-7 53,0 20-58,-4 14 32,1-12-25,-1 4 52,0 3-44,-1 3 44,1-3-55,-1-3 47,3-1-51,-1-1 49,-1-1-49,2 0 53,-1 1-51,1-4 51,0 1-61,-2-4-5,-1 19-300,3-21 42,-3 2-120,0-3-115,-3-4-397,-1-2-492</inkml:trace>
  <inkml:trace contextRef="#ctx0" brushRef="#br0" timeOffset="83456.0141">25233 12366 15,'0'0'526,"-6"-7"-73,6 7-145,0 0 10,-5-11-78,5 11 51,0 0-82,0 0 21,-4-9-87,4 9 113,0 0-141,0 0-71,0 0 41,0 0-57,0 0 62,0 0-50,0 0 51,0 0-44,6 14 56,-6-14-70,7 12 46,-4-4-49,-3-8 52,9 16-62,-5-8 44,0 1-8,1 0-13,-1 2 1,0 0-15,-1-1 15,2 3-5,0-1-5,1 1-7,-2 2-3,3-1-2,-2 0 11,2 1-17,0 1 0,-1-1-10,13 19-103,-9-20-32,-1 3-51,5-2-50,-5-3-50,2-2-34,3-2-32,0 0-15,1-5-71,2-1-199,3-2-141</inkml:trace>
  <inkml:trace contextRef="#ctx0" brushRef="#br0" timeOffset="83573.0093">25770 12557 415,'16'-12'547,"-4"2"-43,-2-2-74,-3 4-71,1-1-90,-8 9-111,6-10 22,-6 10-28,-10-4-22,-3 7-18,-7 3-21,-10 7-22,-8 6-10,-8 8-37,-3 6-119,-6 1-240,-3 7-622,-6 2-544</inkml:trace>
  <inkml:trace contextRef="#ctx0" brushRef="#br0" timeOffset="89440.0157">13605 12446 327,'0'0'153,"11"-3"-19,-11 3-36,0 0-14,0 0-26,9-4-5,-9 4-23,0 0-22,0 0-34,0 0-11,0 0-65,0 0-143,7 7 76</inkml:trace>
  <inkml:trace contextRef="#ctx0" brushRef="#br0" timeOffset="90201.0126">15678 12467 146,'0'0'328,"0"0"-92,12 1 5,-12-1-18,0 0 12,0 0-34,7 0 189,6 0-221,-13 0-20,0 0-24,0 0-8,0 0-9,0 0-11,0 0-13,15 0-10,-15 0-13,0 0-12,0 0-8,0 0-8,0 0-5,0 0 9,0 0 8,0 0-18,0 0 4,11-1-6,-11 1 11,0 0 3,0 0 8,0 0 0,0 0 1,0 0 0,0 0-4,0 0-4,0 0-10,0 0-6,0 0-5,10-4 3,-10 4-9,0 0-3,0 0-5,0 0-2,0 0 1,0 0-1,0 0-2,0 0 1,0 0-1,0 0 0,0 0-5,0 0 6,0 0 0,9-3-2,-9 3 4,0 0-2,0 0 0,0 0 4,0 0-5,0 0 2,0 0 4,0 0 0,0 0-5,0 0 1,0 0 4,0 0-8,8-5 5,-8 5-1,0 0 1,0 0 2,0 0 0,0 0-1,0 0 3,8-5-1,-8 5-2,0 0 4,0 0 1,0 0 5,0 0 3,0 0-4,0 0 0,0 0-2,0 0-6,8-7 3,-8 7 11,0 0-11,0 0-3,0 0 3,0 0-3,0 0 3,9-4-4,-9 4 3,0 0-2,0 0 0,0 0 0,9-5-2,-9 5 0,0 0 0,0 0 3,5-3 1,2-2-16,-7 5-38,0 0-50,0 0-67,9-3-85,-9 3-86,0 0-80,0 0-69,0 0-252,0 0-239</inkml:trace>
  <inkml:trace contextRef="#ctx0" brushRef="#br0" timeOffset="94994.0163">25649 12339 297,'0'0'245,"0"0"-21,0 0-19,3-10-14,-3 10 100,2-9-205,-2 9 28,0 0-38,0 0 39,2-12-59,-2 12 68,0 0-73,0 0 66,2-12-69,-2 12 57,0 0-71,0 0 55,0 0-61,0 0 48,0-13-59,0 13 55,0 0-68,0 0 52,0 0-57,0 0 57,0 0-55,-4-12 55,4 12-53,0 0 51,0 0-54,0 0 46,0 0-58,0 0 49,0 0-59,0 0 25,-5-6 26,5 6-58,0 0 51,0 0-54,-11 5 50,11-5-52,-9 5 58,9-5-5,-7 6-3,7-6-5,-9 9-1,3-2 1,6-7 4,-9 13-9,0 2-4,9-15-1,-7 12 0,7-12 1,-6 11 0,6-11 4,-4 9-1,4-9 3,0 0 1,-1 12 4,1-12 0,0 0-5,0 0 1,11 7-1,-11-7-1,9-2 1,-9 2 1,13-6-2,-13 6-2,14-12-2,-8 4-1,-1 2-40,2-2 51,-4-1-55,-3 9 55,6-17-3,-6 17-4,0-15-6,0 15-1,-5-13 0,-6 2-9,2 7 4,0 1 5,-4 1-51,1 1 55,0 2-49,-1 1 56,-2 2-48,-1 1 53,1 3-52,1-1 58,-5 4-8,4 0-6,2 1 0,-1 1-5,-9 11 0,15-12-2,1-1 0,0 4 15,0-5-16,5 0 17,0 1-16,2-11 17,0 20-17,0-20 13,5 17-13,1-10 19,1-1-21,0-2 17,2 1-17,3-1 16,-12-4-15,26 0 15,-10-4 8,2 1 5,-2-3-15,4-2-1,-3 0 4,1-4-1,-1 2-4,-4-2 2,0 0-5,-2 2 3,-2-1-4,-2 1-47,1-10 13,-8 20 41,0-17-52,0 17 54,-8-16-51,1 11 50,-1-2-51,-1 4 53,0-1-51,-3 3 55,12 1-63,-24 1 68,11 3-56,0 1 51,-2 0-1,-12 12 16,13-8-33,1 4 0,0-2-1,2 1-6,1 1 3,2-1 15,1 2-13,2-3 12,1-1-18,1 3 19,3-13-16,-1 19 19,1-19-17,4 18 19,0-10-17,-4-8 15,14 13-15,-14-13 11,16 7-5,-16-7 19,24 1-12,-13-2 21,1-2-9,-1-1 20,3-1-11,-3-2-4,0 1 0,0-3-7,-2 0-2,6-10 21,-7 11-28,-3-1 3,-1 1-2,-4 8-4,4-15-5,-4 15-6,0-13-2,0 13-1,-4-10-1,4 10-2,-7-9 0,7 9 3,-14-6-5,14 6 1,-20 2-4,11 2 5,0 0-1,-1 1-5,0 0-16,3 1-11,0-1 0,1 3 12,-3-1 8,4 1-2,-1-1 17,1 2-14,1-1 14,0 1-8,4-9 15,-6 22-2,6-22-6,0 14 19,0-14-16,5 13 18,-5-13-15,11 9 11,-11-9-18,15 5 21,-15-5-12,23 0 17,-9 0-12,-3-3 18,5-2-16,-2 0 13,0-1-11,-2-1-1,1-1-5,-1 1 0,-3-2-2,0 0 3,-1 1-3,-2 0-2,-2 0 0,-4 8-1,5-15-4,-5 15-1,-1-13 3,1 13-4,-4-10-3,-7 2-10,11 8 11,-20-4-2,20 4 1,-21 3-2,8 1-4,-1 1 3,3 0-2,-3 2 4,1 1 0,2 1-4,-2 3 14,3-2-12,2 2 14,-2 0-14,-5 13 10,9-12 7,0-3-12,4 0 10,-1 1-6,1-1 2,2-10 15,0 16-13,0-16 16,7 14-14,-7-14 15,8 7-16,-8-7 17,17 5-4,-17-5 18,18-1-19,-7 0 13,-1-4-18,3-2 12,-2 1-17,-1-3 10,1 0-13,-3-1-3,2-2 5,-3 0-1,-1 2 0,-2 0-1,0 1-5,-2 0 5,-2 9-7,-1-23-7,1 23 5,-5-12 1,5 12-5,-13-10 4,13 10-2,-16-3 1,16 3-3,-18 0-2,7 3-12,2 0-14,0-1 1,-4 3 6,5 2 6,0-1 16,-11 10-23,11-9 13,-1 3 17,2 0-14,2-1 19,1-3-17,-2 3 11,6-9-12,-5 13 19,5-13-9,-2 13 13,2-13-12,3 9 17,-3-9-16,10 9 16,-10-9-21,16 5 25,-7-3-15,-9-2 11,23 0-17,-11-2 16,-2 1-7,2-3 6,1-2-16,-3-1 17,4 0-16,-5 0 16,-3-1-16,2 1 18,-3 0-17,3-8 6,-8 15-9,2-14 1,-2 14-4,-2-12 2,2 12-1,-9-10 1,9 10-1,-16-9-1,16 9 4,-15-2-12,15 2 1,-21 2 5,9 2 3,1 1 13,-8 7-9,5-4-5,3 4 18,0-3-16,0 4 17,2-1-16,2 1 12,-1 0-16,4-1 18,2-1-16,-2 1 22,4-12-17,0 18 17,4-8-13,-4-10 15,12 14-15,-4-9 13,1 0-12,5-2 9,-2-3-12,2 0 13,5 0-11,-1-5 12,-1 2-16,0-3 17,-2-2-17,1-1 19,-2 0-19,-1 0 17,-4-3-16,7-9 1,-13 11 7,1-1-14,-4 11 10,0-18-18,0 18 16,-10-14-16,2 8 16,-1 2-14,-3 1 19,-1 2-19,0 1 13,-1 1-18,-1 2 19,0-1-17,-14 7-1,16-3 21,-1 1-17,1 2 19,2-1-19,-1-1 10,3 2-16,3-2 12,-2-1-12,2 1 21,6-7-2,-8 12 3,8-12-12,0 0 18,-1 11-14,1-11 18,0 0-19,9 8 16,-9-8-11,12 2 17,-12-2-15,15-2 26,-15 2-6,14-3 17,-14 3-20,13-4 14,-13 4-14,9-2 15,-9 2-7,10-4 14,-10 4 21,12-5-41,-12 5 8,0 0-16,8-4 8,-8 4-17,0 0 10,0 0-14,11-4 12,-11 4-14,0 0 13,0 0-13,0 0 12,0 0-15,0 0 14,4-3-7,-4 3-3,0 0 11,0 0-8,9-4 12,-9 4-6,0 0 9,0 0-9,0 0 13,0 0-14,0 0 11,0 0-10,0 0 12,0 0-15,0 0 11,0 0-13,0 0 13,0 0-7,0 0 3,0 0-7,0 0 8,0 0-12,0 0 7,0 0-7,0 0 8,0 0-9,0 0 10,0 0-16,9-3 14,-9 3-5,0 0 4,0 0 4,0 0-8,0 0 11,0 0-7,0 0 12,0 0-7,0 0 9,0 0-2,0 0 10,0 0-5,0 0 8,0 0-1,0 0-2,0 0-5,0 0 19,0 0-23,0 0-4,0 0-3,0 0 1,0 0 9,0 0-15,0 0 3,0 0 3,0 0-10,0 0-2,0 0 1,0 0-1,0 0 0,0 0 5,0 0-5,0 0 2,0 0-1,0 0-6,0 0 10,0 0 3,0 0-10,0 0-1,0 0 2,0 0 2,0 0-1,0 0 2,0 0-3,0 0 3,0 0-3,0 0 4,0 0-5,0 0 11,0 0-11,0 0 0,0 0 1,0 0 0,0 0 2,0 0-1,0 0-5,0 0 7,0 0-4,0 0 1,0 0 1,0 0 1,0 0 13,0 0 1,0 0 6,0 0 6,0 0 4,0 0-12,0 0 15,0 0 10,0 0 5,0 0-8,0 0 3,0 0-2,0 0 1,0 0-53,0 0 52,0 0-50,0 0 50,0 0-52,0 0 45,0 0-49,0 0 50,0 0-13,0 0-44,0 0 48,0 0-44,0 0 40,0 0-48,0 0 51,0 0-49,4-9 47,-4 9-33,0 0-16,0 0 50,0 0-50,0 0 49,0 0-49,0 0 50,0 0-8,0 0-2,0 0-51,0 0 53,0 0-3,0 0-48,0 0 51,0 0-4,0 0-42,0 0 44,0 0-3,0 0 0,0 0-3,0 0-4,0 0-1,0 0-4,0 0 0,0 0 3,0 0-4,0 0 1,0 0 1,0 0-3,0 0 3,0 0-7,0 0-2,0 0 12,0 0 3,0 0-7,0 0 3,0 0 0,0 0-3,0 0-43,0 0 61,0 0-9,0 0 2,0 0 4,0 0-11,0 0-33,0 0 24,0 0 28,0 0-50,0 0 49,0 0-6,0 0-45,0 0 52,0 0-49,-2-13 41,2 13-39,0 0 45,0 0-66,2-10 25,-2 10-25,0 0-16,6-13-150,-6 13 34,0 0-49,0 0-55,9-6-18,-9 6-83,0 0-46,13 3-450,-13-3-433</inkml:trace>
  <inkml:trace contextRef="#ctx0" brushRef="#br0" timeOffset="99631.7469">25604 10185 437,'0'0'373,"7"-7"-74,-7 7-40,0 0-28,5-8-24,-5 8-21,0 0-16,2-11-7,-2 11-18,0 0-15,0 0-18,0-7 71,2-3-110,-2 10-14,0 0-9,0 0-15,0 0-5,0 0-3,0-12-7,0 12-11,0 0-3,0 0 1,0 0-55,0 0 58,0 0-6,0 0-3,0 0 2,0 0-5,0 0 0,0 0 1,0 0 2,0 0-5,0 0 3,0 0 1,0 0 8,0 0 9,4-9 23,-4 9 20,0 0 18,0 0 15,0 0-40,0 0 70,0 0-55,0 0 47,0 0-55,0 0 47,0 0-56,0 0 42,0 0-51,0 0 51,0 0-57,0 0 47,0 0-54,0 0 52,0 0-54,0 0 34,0 0 9,0 0-71,0 0 47,1-10-53,-1 10 46,0 0-51,0 0 51,0 0-50,0 0 51,0 0-55,0 0 51,0 0-48,0 0 43,0 0-40,0 0 48,0 0-18,0 0-34,0 0 47,0 0-45,0 0 47,0 0-39,0 0 44,0 0-37,0 0 37,0 0-32,0 0 6,0 0 28,4-8-29,-4 8 30,0 0-30,0 0 23,0 0-30,0 0 30,0 0-32,0 0 35,0 0-31,0 0 28,0 0-31,0 0 28,0 0-29,0 0 15,0 0-25,0 0 24,0 0-24,0 0 21,0 0-10,0 0-20,0 0 27,0 0-28,0 0 30,0 0-33,0 0 31,0 0-27,0 0 29,0 0-30,0 0 27,0 0-28,0 0 34,0 0-45,0 0 48,0 0-8,0 0-17,0 0 29,0 0-17,0 0 29,0 0-6,0 0 22,0 0-8,0 0 2,0 0-1,0 0-7,0 0-10,0 0-8,0 0-1,0 0-5,4-9 4,-4 9-16,0 0 6,0 0-13,0 0-1,0 0-2,0 0 6,0 0 2,0 0-18,0 0 11,0 0-17,0 0 14,0 0-21,0 0 6,0 0-30,0 0 24,0 0-30,0 0 32,0 0-29,0 0 38,0 0-27,-2 9 36,2-9-33,0 0 42,0 0-30,0 0 31,0 0-30,0 0 39,0 0-28,0 0 42,0 0-16,0 12-14,0-12 33,0 0-26,0 0 30,0 0-25,0 0 26,0 0-28,0 0 20,0 0-21,7-9-2,-7 9 1,5-11-2,-5 11 4,6-14-2,-2 2-2,-4 12-2,5-14-2,-5 14-4,2-10 1,-2 10-3,2-9-2,-2 9-7,0 0 1,0 0-2,1-10 0,-1 10-5,0 0-2,0 0 2,-12 2-11,4 2-112,8-4 109,-10 8-40,10-8 54,-9 9-38,9-9 61,-8 9-47,8-9 34,-5 11-74,5-11 34,-7 8-47,7-8 52,-4 9-37,4-9 61,0 0-41,-2 10 64,2-10-36,0 0 56,3 10-45,-3-10 61,0 0-51,14 2 56,-14-2-49,12-2 53,-12 2-44,16-7 55,-16 7-61,10-8 56,-10 8-53,9-7 24,-4-2-214,-5 9-52,0 0 0,0 0-91,-11-4-1,11 4-4,-18 6-49,9 1-345,-4-1-244</inkml:trace>
  <inkml:trace contextRef="#ctx0" brushRef="#br0" timeOffset="100546.9925">30112 9989 341,'-9'-4'313,"9"4"-99,-19-5-18,19 5-58,-22 0-21,-1 5 39,8-3-80,3 5 31,-3-2 15,2 3-27,-1-1 13,1 2-28,1 0-23,0 2 1,3-1-9,-1 0-7,3-1 24,0 3-32,2-3 21,5-9-36,-5 17 28,5-17-26,1 12 19,-1-12-12,9 11 30,-9-11-21,21 6 13,-9-5-23,6-2 12,0-3-19,3-1 14,2-3-17,-3-1 0,1-1 6,0-4 4,13-13 28,-20 13 8,-1 1-24,-6 0 17,-2 0-22,-1 1 7,-4 12-22,-1-20 15,-3 11-19,-2 1 3,-3 1-15,-4 2 11,1 1-9,-5 1 6,1 1-14,-19 3 8,18 2 2,-1 2-19,4-2 5,-1 2 5,1 3 0,1-1 3,1 2 4,2-2 6,1 3 0,1-3 7,3 1 20,1 1 8,4-9-5,0 0 3,3 14 1,-3-14-4,10 8 10,-10-8-8,17 0 0,-17 0 13,18-3-5,-9-1-57,-9 4 71,14-5-13,-14 5-14,9-9-48,-9 9-79,0 0-100,0 0-115,-25-1-1079,7 3-56</inkml:trace>
  <inkml:trace contextRef="#ctx0" brushRef="#br0" timeOffset="103893.3845">25534 12189 10,'-2'8'266,"2"-8"-69,0 0-42,0 0-33,0 0-6,0 0 93,0 0-107,-8 6-2,8-6-9,0 0 0,0 0 6,0 0-13,0 0-7,0 0-1,0 0-1,0 0-12,0 0-50,0 0 43,0 0-55,0 0 42,0 0-8,0 0-47,0 0 47,0 0-57,0 0 49,0 0-52,0 0 46,0 0-43,0 0 47,0 0-47,0 0 60,0 0-64,-9 3 44,9-3 11,0 0-65,0 0 46,0 0-5,0 0-3,0 0-2,0 0 0,0 0 3,0 0-38,0 0 45,0 0-47,0 0 45,0 0-35,0 0 45,0 10-43,0-10 53,0 0-43,0 0 48,0 0 20,0 0-64,0 0 67,0 0-68,0 0 53,0 0-65,0 0 58,0 0-57,0 0 55,0 0-54,0 0 54,0 0-54,0 0 74,0 0-64,0 0 97,0 0-22,0 0-68,5 6 64,-5-6-12,0 0-6,8-6-8,-8 6-7,0 0-1,8-7 4,-8 7-7,0 0 3,7-5-6,-7 5-19,0 0 19,0 0-9,5-8-4,-5 8-1,0 0-4,0 0-1,0 0-19,0 0 21,-14-1 4,14 1-5,-11 3-2,11-3-2,-18 8-59,8-3 70,0 0-52,-3 4 58,-12 9-42,12-9 39,1 4-2,1 1 1,0 0-4,0-2 0,3 0-6,2 0 7,2 1-7,0-2 2,2 0-1,2-11 7,1 16-2,-1-16 3,7 17 0,10-9 9,-5-6-8,1 0-2,1-4 5,3 0-6,2-2-3,-3-1 4,4-3-2,-2 0 2,-1-1-3,0-2 0,-2-2-55,-1 1 64,-1-1-3,-4 1-5,1-1 7,-2 1-8,-1 0-1,-3 3-4,-1-1 0,-3 10-3,3-15 1,-3 15-2,-2-12-1,2 12-1,-8-9 1,8 9-1,-13-2 5,13 2-5,-18 2-5,-8 7-44,14-1 10,-2 0 59,-2 3 1,3 2-5,-3 1-6,5 1 0,-3 0-2,3 1 4,0-2-3,3 0-9,3-1 1,0-1 2,1-1 5,2-1 20,2 9 3,0-19-25,8 14 21,-2-7-19,4-2 23,-10-5-22,22 4 23,-8-4-22,-3 0 26,7-4-23,-4 1 19,1-2-17,-1-2 1,2 2 0,-3-5 2,0 1 0,-2-1-2,-2 1-3,0 0-1,-4 1 0,0 0-48,-5 8 55,4-17-55,-4 17 59,-4-13-59,4 13 58,-10-12-49,2 7 49,8 5-53,-16-6 61,-4 6-38,9 2 37,-1 2-16,-3 2-2,-3 4 2,4 0-6,-2 2-3,3 2 0,-3-2 3,5 4-4,-1 0 18,2 1-23,2-3 14,3 1-13,-1-1 18,3 11 1,4-13-10,6 0 15,0-3-17,2-2 22,5 1-19,3-3 15,3-2-26,3-2 24,3-3-15,9-3 14,-2-4-16,5-1 18,-2-3-15,-2-1 13,-5 0-13,-4-1 1,-4-2 3,-4 1-12,-1 1 9,-5 0-3,-5 1-50,-3-1 59,0 3-5,-3 0 0,-6-1-6,-2 3 12,-1-1-16,-5 2-4,1 1 7,-23 0-12,16 7-37,1-2 56,0 6-54,0-2 60,-3 4-1,2 3-4,-1 0-5,4 3 4,-3 1-6,3 1 1,4 1-2,-1-2 19,3 4-20,3-3 19,-1 14-11,9-15-4,0 0 16,4 0-17,3 0 17,1-1-14,6-2 20,4-2-20,3 0 17,3-4-18,-2-2 34,5-2-23,0-2 23,5-5-12,-3-1 9,0 0-12,-6-1 0,-2 0 3,-4-2-7,-1-2-6,-3 0-3,-4-2-1,-2 2-4,-2 0-49,-5 1 56,-2 2-3,-3-5-6,-4 5-1,0-1-4,-7 2 0,-18-4-3,16 9 5,0 2-8,-3 1-43,0 4 57,1 1-48,-3 3 57,3 2-12,-3 2 5,1 4-3,2 0-5,4 1 5,1 1 13,3 0-22,1 0 14,-3 14-4,9-16-5,4 3 21,2-5-20,4 4 15,2-2-13,2-2 18,2-2-14,3 0 13,1-4-17,3-1 18,2-3-14,-1-2 16,3-2-7,1-3 21,-1-2-18,-1-2 18,1-1-20,-7-2 11,2-1-21,-3-3 2,-2 1-3,-3-2-2,-4 2-1,-1-2-2,-2 1-47,-2 3 58,-6-3-58,1 3 55,-5 1-4,-16-10 3,8 13-10,3 2 1,-5 4-49,3 0 57,-4 3-41,2 1 44,-4 3 3,1 4-9,0 1-1,-1 4-6,0 0 4,6 1 1,0 0-10,4 0 18,-9 15-16,13-17-9,2 1 17,2 0-14,3 0 28,2-1-13,3 0 20,6 1-9,-1-1 12,4-3-15,6-1 14,3-1-21,1-3 29,2-4-9,1-1 25,2-2-4,0-4 5,0-1-13,0-4-2,-7 3-5,0-4-2,-2 1-7,-4-4 2,-1 1-10,-5 0-3,-2 2-3,-4-2-51,-2 2 59,-4 0-58,-4 2 55,-18-12-43,8 15-5,-3 0 51,2 6-52,-2-1 58,-1 3-58,-1 3 57,-1 1 3,-3 3-12,2 4-9,0 1-3,2 0-3,0 2-2,6 0 11,4 1-9,-14 14 9,18-12 11,2-4-13,3 2 11,3-4-5,2 1 13,7 1-14,0-2-2,4-1 8,7-1 11,1-2-13,4-4 9,3 0-12,3-6 12,1-1-14,0-4 18,1 1-5,-5-3 14,0-2-9,-8 2-4,0-2-4,-3-1-2,-4 0-1,-2 1-6,-4 1 0,-2 2-6,-4 9-2,-2-19-2,-6 12 1,1 1-3,-19-2 3,11 7-6,-4 2-1,0 3 1,-5 1-1,2 3 2,-3 3-2,4-1 8,0 1-12,4 0 9,2-1-13,1 0 11,4-1-12,-1 1 18,3-1-9,-1 10 29,9-19 2,1 18-11,5-9 6,2 0 2,3-1 4,3-1-10,5-4 9,-1 1-13,2-4 8,2-1-7,2-2 18,-2-3-1,0-1 17,-2-2-7,-3-1 0,0-1-7,-4-1-11,-3 1 1,-2 2-3,-4-1-7,-4 10-9,-2-17 0,-2 8-3,-4 3 1,-5 0-4,-1 3-3,-1 1 3,-2 2 2,-3 1-7,-18 8 1,17-3-6,3 2 3,2-1-1,3-1 0,-1 2 2,3 0 10,1-3-9,4 2 5,-1-2-4,7-5 18,-4 15 4,4-15-1,4 14 7,3-8 2,23 5 13,-13-9-18,5-2 2,-3-1-5,1-1 3,-2-2 0,3-3-4,-1-1 5,-3 1 2,-5-3-4,1 3 8,-1-3 6,-5 1 1,-1 1-6,-6 8-6,-2-22 2,-4 15-12,-4 2 1,-1-1 8,-4 3 6,1 1 2,0-1 1,0 2-8,3-1-8,-3 2 1,4-2-6,10 2-3,-21 0 1,21 0-5,-17 0 3,17 0 4,-14 0 0,14 0-4,0 0-4,-15 0 10,15 0-19,0 0 24,0 0 3,-16 0-3,16 0 2,0 0 5,0 0-20,0 0 73,-13-2-31,13 2 56,0 0 66,0 0-97,0 0 29,0 0-38,0 0 22,-11-3-37,11 3 18,0 0-37,0 0 18,0 0-31,0 0 20,0 0-35,0 0 26,0 0-33,0 0 29,0 0-7,0 0-21,0 0 26,0 0-28,0 0 29,0 0-30,0 0 27,0 0-26,0 0 19,0 0-53,0 0 12,0 0-59,0 0 5,0 0-97,0 0 2,0 0-52,0 0-48,0 0-26,0 0-42,0 0-53,0 0-77,8 7-390,-8-7-424</inkml:trace>
  <inkml:trace contextRef="#ctx0" brushRef="#br0" timeOffset="105036.3749">29347 12225 164,'-2'-16'496,"2"16"-114,0-14-50,0 14-103,0 0-24,1-16-39,-1 16-38,14-16 41,-14 16-117,18-8 1,-18 8-35,20-1 7,-20 1-12,23 1-9,-11 2-2,-1-1-2,-1 5-3,0 1 0,-3 2 3,0 1-52,-3 1 74,-3 3 22,-10 22 102,0-13-62,-6 0 21,1 2-17,-4-3 36,2 0-23,-1-1 11,5 0-39,-1-5-2,3 0-28,1-5 4,2 0-25,0 1 15,5-3-11,0 1 9,13 11 15,0-13-46,3 4 1,5-1-18,6 1 15,-2-2-12,2 5 10,-2-1-18,-3 4 16,-2-1-14,-4 3 24,-5-1 12,-3 1 42,-2 1-11,-3-2 3,-2 3 77,-4 1 41,-4 2-25,-2-1 28,0 0-75,0-1 25,0-5-57,2 1 19,0-3-59,1-1 34,1-1-52,2-1 34,1-1-90,4-1 21,4 0-38,17 11-411,1-12-34,8-2-685,2-6-803</inkml:trace>
  <inkml:trace contextRef="#ctx0" brushRef="#br0" timeOffset="105523.3749">32062 11951 234,'10'-9'525,"-2"2"-150,0 1-79,1 1-80,1 2-28,0 0-55,-10 3-7,19-3-20,-19 3-3,17 3-35,-17-3 13,15 8 4,-10-1 25,1 12 104,-6-6-98,-2 1 31,-2 0 7,-3 5-11,-3-1-10,-4 3 15,-2 0-24,1 0-24,-4 0-10,4 1-14,-3-3-13,4 3-13,-1-1-14,5-1-4,-7 21 21,14-24-28,4 8 0,4-1-10,6 5 3,7 5-3,3 1-3,3 0 2,3-2-6,6 6-5,0-1-5,-7-5 10,0 0 7,-6-3 7,1-1-1,2 16 130,-18-25-32,-3-3-3,-9 6 3,-7 2-26,-12 6-26,-16 8-103,-7 2-250,-7 5-366,-21 4-685,-10-5-940</inkml:trace>
  <inkml:trace contextRef="#ctx0" brushRef="#br0" timeOffset="115439.1521">26045 10740 281,'0'0'281,"0"0"-77,0 0-20,0 0-24,7 7 32,-7-7-51,0 0 34,0 0-63,0 0-18,0 0-11,0 0-10,6 5 8,-6-5-8,0 0 6,0 0 9,0 0 33,0 0-59,0 0 43,0 0-65,0 0 36,7-6-63,-7-7 45,0 13-10,0-18-11,1 6-8,0-4-7,0-2-4,1-3-4,0-3 19,0-6-27,2-4 10,1-5-19,-1-4-2,4 0 1,0 1 0,-1 0-4,9-41-31,-7 46 3,-1 3 48,-1 3 4,0 3-10,0 5-6,-3-1 1,1 4 0,-1 3-2,2 1 8,-2 1-4,0 3-1,-2 1-4,0 1-1,0 1-2,-2 9 2,5-16 0,-5 16-3,4-14-1,-4 14-1,3-10 2,-3 10-1,0 0-3,5-13 4,-5 13-1,0 0 2,4-9 1,-4 9-1,0 0 5,0 0-5,2-5-7,0-3 9,-2 8 2,0 0-1,0 0 1,0 0 0,12-4 0,-12 4 3,13 1 1,-13-1 2,18 3-2,-4-2-1,3 2 0,2-1 3,10 1-3,54 6 3,-30-4 0,6 0-3,14 2 2,7 1 1,3-1-51,5 2 61,8 2-54,25 3-36,1 0 66,3 0 2,-3 2-116,4-1 77,3-1 1,1 0 13,2-1 21,-3 0 2,-1-4 18,-26-3 8,3 1 8,-4-1 3,-3-2 44,1 0-29,-5-1 15,-1-1-31,-6 1 13,-3-1-27,-5 0 0,-5-1-2,-12 0 19,52-1-8,-60-2-24,-1 0 18,-5 0-21,1-2 18,-4 0-19,0 0 15,-8-1-16,-3 0 3,-1-2-2,-6 4 14,-1-4-21,-1 2 10,-3 1 0,0-2-2,17-3 2,-21 4 3,-2 0 0,-1 0 0,0 2-1,-3-3-1,-2 4 3,1-1-5,-2 0-1,-9 3 0,15-4 0,-15 4 2,14-4-1,-14 4 0,12-1-2,-12 1 1,0 0 1,13-3 0,-13 3 1,0 0 3,12 3-3,-12-3 4,0 0 1,0 0-2,15 1 3,-15-1-1,0 0 1,13 1 3,-13-1-3,0 0 4,24 0-2,-24 0 2,14 0 1,-14 0-1,14 0 2,-14 0 7,14-1 5,-14 1-1,0 0 2,17 0-4,-17 0-1,0 0-6,13 0-8,-13 0 0,0 0-3,4 3-3,0 7 6,-4-10-1,-7 15 14,2-1-14,-1 1 15,-2 2-15,1 4 9,-1 0-16,3 2 16,-1 0-19,0-1 16,2 1-15,1 0 18,-1 0-17,3-1 16,-2-3-13,3 0 17,-1 0-4,0-1 5,1-2-14,0 1 22,-1-3-23,1-1 25,-2 0-14,0 0-13,-1 0-62,-2-1-38,-2 2-100,-4-3-73,-19 10-787,10-14 224</inkml:trace>
  <inkml:trace contextRef="#ctx0" brushRef="#br0" timeOffset="115803.1586">29657 10461 361,'0'0'512,"-7"-10"-114,7 10-61,-5-7-71,5 7-24,0 0-57,-6-8-16,6 8-50,0 0-9,0 0-38,0 0-4,0 0-25,0 0 44,10 8-38,-4-3-16,3 4 13,2 0-18,1 0 10,0 4-18,2 0 11,1 0-18,0-1 16,2 1-22,2 0-12,0 1-26,0-2-11,4 1-20,1-2-33,0-3-13,-1 1-1,2-4 0,3-2-10,0-2 25,1-4 14,2 0 48,2-6-35,0-2 35,-3 0 1,0-1 102,-3-3 10,-1 3 42,-9-1-23,11-6 65,-20 10-100,-8 9-30,0-13 3,-10 8-21,-6 4 15,-6 1-21,-15 5-14,-11 5-126,-14 9-128,-9 1-563,-3 5-355</inkml:trace>
  <inkml:trace contextRef="#ctx0" brushRef="#br0" timeOffset="116561.1575">25631 10472 67,'0'0'505,"12"-5"-126,-12 5-83,11-7-77,-11 7-39,11-3-31,-11 3-20,18-4 98,-18 4-153,14 0 11,-14 0-40,17 3 10,-6 0-19,1 0 32,1 3-32,1 0 33,-1 3-29,5 1 1,-2-1 5,2 3-8,-1 0-1,0 1-8,1 1 0,-3 1-1,1-1-3,0 1-46,0-1 50,-1 0-47,1 0 43,-3-1-70,4-1 6,0 0 19,1-3-71,0-2-18,2-1-12,-1-3-2,2-1 14,25-7-140,-19-1 134,0-5 10,2-3 17,3-3 33,1-2 43,-1 2 69,-3-3 80,-9 5 57,-2 1 9,-2 2-22,-7 3-54,-3 1-9,-6 8-46,0 0-4,-25-9 19,-1 18-61,-10 10 11,-13 11-23,-7 9-138,-1 6-98,-18 21-612,-1-1-372</inkml:trace>
  <inkml:trace contextRef="#ctx0" brushRef="#br0" timeOffset="117754.1478">29956 8772 165,'0'0'550,"-1"-11"-164,1 11-64,-4-12-93,4 12-17,-11-13-64,3 7-1,-2 0-38,-4 1 10,0 3-30,-4-1 5,1 4-20,-26 6 44,19 2-67,-3 3-8,-7 6 37,2 2-27,1 1 5,2 2-25,3 0 14,1 1-15,5-3 12,2-1-22,4 2 14,4-5-20,0 0 0,5-3 4,1 13 31,5-18-29,3 1 1,2-3-3,4 0 3,1-2-7,4-3-1,-1-3-3,5-4-5,1-1 12,1-4-15,3-4 13,0 1-12,-3-2 8,-4 0 17,0 3 57,-3 0 3,-3 2 9,0 1-29,-2 1-18,-1 3-16,-8 5-16,9-7-3,-9 7-9,0 0 1,0 0-4,0 15 9,-3-5-6,-2 4 1,0 0-3,-2 19 9,3-15-8,2-1-50,1 0 48,1 0-78,0 0 33,1-3-64,3-1 13,0 2-67,1-4 25,2-1-79,1-1 44,0-4-73,1-2 6,2-1-30,13-7-321,-10-2 25,3-5-75</inkml:trace>
  <inkml:trace contextRef="#ctx0" brushRef="#br0" timeOffset="118114.1494">30185 8650 23,'11'-15'715,"-3"2"-214,-2 2-135,0 3-80,-6 8-60,7-9-48,-7 9-35,0 0-32,0 0-11,0 19 14,-5-7-32,0 4 25,-10 26 59,3-15-111,4 2 7,-3-3-19,0 3 8,1-1-19,1 0 8,-1-2-19,2 1 11,2-3-17,1-4-21,1-3-25,0 0-18,3-3 3,-1-2 10,5 8-22,-3-20-10,8 9-38,-8-9 12,14 0-8,-3-5-20,2-4-64,3-7 2,1-5-46,6-9-42,1-4 8,-2 1 81,2-2 144,-1 1 136,-1 4 67,-5 2 61,-1 6 22,-5 5-30,-2 2-60,0 5-43,-3 3-25,-6 7-14,0 0 21,0 0 0,4 8 17,-9 4 10,-3 8-1,-4 6-30,-2 7 0,-3 3-23,-16 40 49,21-37-76,-2 2-7,4-3-65,2-1 17,0-4-54,6-3-60,1-2-59,1-3-71,6-2-101,3 2-10,2-6-385,4-4-263</inkml:trace>
  <inkml:trace contextRef="#ctx0" brushRef="#br0" timeOffset="118787.154">30848 9053 315,'10'-3'635,"-10"3"-145,12-4-132,-12 4-57,0 0-67,11-4 3,-11 4 3,0 0 22,10-3-16,-10 3-20,0 0-10,9-3-39,-9 3 77,13-7-167,-13 7-18,15-7-16,-4-1-22,2 0-19,-3-1-40,0 0-40,1-1-11,1-4-53,-2-1 11,0 1 10,-2 0 25,-3 0-2,0 0 32,-1 0-8,-4 2 24,0 12-9,-2-20 23,-3 12-11,5 8 19,-14-10-11,14 10 23,-22 0 1,8 4 19,-4 3-11,0 2 24,1 2-12,-1 3 18,1 1-17,-11 16 31,16-14-15,2 1-19,2 0 12,3-3-9,1 0 9,4 0-9,5-1-1,0-2-1,3 2-18,2-4-4,7 2-23,-1-5-12,3-2-47,0-1 5,24-4-176,-16-4 107,3-3 1,-1-8-48,8-1 17,-2-6-44,2-4 2,6-9-97,-1-3 39,1 2 106,-4-1 144,-2 1 80,-7 5 80,-3 3 10,-3 2 64,11-16 236,-22 26-222,-2 2-34,-2 3-57,-4 4-12,-5 7-34,0 0 14,0 0 4,0 0 37,-11 12-16,-6 5 17,-1 5-21,-6 7-6,-1 1-10,1 1-3,-20 32 28,25-35-71,1 2 0,4-6-11,3 0-8,2-5 0,1 1 3,3-3-8,3 0-2,0-1 2,4-4 2,-1-2-2,3 1-5,1-3 1,4-3-6,-9-5-12,20 5-22,-7-10-36,-1 0-41,20-16-96,-16 6 118,0 1 17,-1 1 11,-4 1 25,-1 3-1,-1 0-5,-3 3 3,-6 6-1,9-7 4,-9 7 1,0 0-13,8 9 33,-8-9-11,0 0 16,1 15-12,-1-15 20,3 15-11,0-6 24,4-1 0,3 1 10,4-3-9,4 0 1,4-1-13,4 0 9,1-2-18,44 2-105,-34-3-59,2 0-155,-3 2-174,-2 0-403,-8 2-451</inkml:trace>
  <inkml:trace contextRef="#ctx0" brushRef="#br0" timeOffset="120110.261">26490 10877 56,'-10'-14'278,"-11"-13"83,9 10-221,-1 3-13,-1-1-13,-1 1-13,-4-2-2,-2 0-12,0 1-18,-2 1-11,-2 3 0,-4 0-6,-3 3-6,-1 2-5,-5 3-6,0 3-7,-14 2-5,-2 4 9,-13 4 2,2 6-19,-2 4 45,0 4-42,0 4 36,2 7-14,0 4-4,-16 16-2,5 6 22,-1 4-20,3 8 4,4 4 12,0 11-34,-55 102 133,68-88-70,6 3-33,4 6 32,1 9-13,4 4 51,4 4-15,4 5 7,6-1-11,4 1-44,4-1 47,6-2-17,5-5-4,6-4-5,7-23-2,20 122 22,-1-120-31,6-8-5,7-5-5,0-17-11,6-7 1,15 4-18,-4-16 9,8-7-12,4-8 1,5-6-5,5-11-3,6-7 7,6-15-8,5-7-2,19-15-5,-4-12-2,2-9-50,-2-12 73,1-9-69,-3-11 56,2-10-9,0-11-35,19-32-4,-7-6-40,-11-4 66,-27 23-2,-3-6 5,-5 2-45,-8 0 88,47-117 22,-67 124-19,-7 4-15,-7 4-10,-8 3-50,-6 18 60,-7 1-57,-5 1 55,-10 4-5,-5 0-8,-7 3-2,-8 4 1,-6 2-61,-5 6 53,-4 3-45,-52-46 16,42 61 41,-2 5-50,3 6 48,0 3-51,-1 5 55,10 8-49,2 2 46,2 5-51,1 4 52,4 2-51,5 5 27,3 2-80,-4 3 22,2 2-92,0 5 15,2 2-42,2 3-58,0 4-69,4 1-76,1 1-398,2 0-305</inkml:trace>
  <inkml:trace contextRef="#ctx0" brushRef="#br0" timeOffset="120964.1324">25290 14004 323,'0'0'464,"0"0"-117,4-11-50,-4 11-78,0 0-11,0 0-66,0 0-4,0 0 47,0 0-127,0 0 34,-5 13 29,1 2 7,0 7-20,-4 5 9,-1 5-33,1 7 0,-3 4-32,-1 0 10,1 0-23,2 0-3,-2 1 6,0-2-21,2-2 8,-2-1-25,2-2-6,0-1-50,-2-5-33,1-3-53,0 0-40,-2-4-50,3-4-30,-2-2-50,0-1-373,-1-8-188</inkml:trace>
  <inkml:trace contextRef="#ctx0" brushRef="#br0" timeOffset="121205.1407">24827 14526 953,'0'0'316,"-3"-12"-60,3 12-70,0 0-29,0 0 7,0 0 18,0 0-18,0 0-4,12 9-18,-8 0-5,4 0-36,0 5-7,0 1-32,3 2 5,3 0-19,2 2 2,5-2-20,1 1 11,4-1-20,1-3 11,3-3-34,0 0 0,3-4-59,-4-5-12,1-2-28,2-3-2,1-6-15,-4-1 25,0-4-9,19-17-39,-26 15 123,-7 2 17,-3-1 23,-5 2 10,-1 2-8,-6 11-10,0-11 0,0 11-6,-15-3-5,1 8 3,-5 3 13,-6 6-65,-7 7-25,-2 4-84,-47 46-323,41-31-131,-3 0-121</inkml:trace>
  <inkml:trace contextRef="#ctx0" brushRef="#br0" timeOffset="122121.8287">24531 15359 198,'0'0'461,"0"0"-118,-3-12-37,3 12-47,0 0-7,0 0-82,-2-10-6,2 10-63,0 0-1,0 0-34,0 0-1,0 0 35,0 0-86,0 0 20,0 0-23,0 0 22,0 0-24,6-7 22,-6 7-26,0 0 22,12-5-25,-12 5 18,4-9-18,-4 9-9,4-11-23,-4 11-5,-1-21-17,-3 13 45,-2 1-25,-2 0 30,1 2-20,-2 0 25,-5 3-7,0 2 25,-4 2-17,2 3 27,-6 4-4,0 4 27,-2 2-17,3 4 26,-3 5-6,3 2-10,3 2-8,3-4-5,2 2-9,2 0-6,3 0 0,4-3 1,2-3-9,2-2-2,2-3-23,4 2-22,0-5-27,5-1-33,2-4-68,2-3-45,23-5-361,-15-5-42,2-5-125</inkml:trace>
  <inkml:trace contextRef="#ctx0" brushRef="#br0" timeOffset="122929.8288">24883 15125 10,'14'-17'359,"-1"4"-101,-4 1-53,-1 5 8,-2 1 27,-6 6-1,9-4-20,-9 4 7,0 0-15,4 16-39,-8-4 17,0 6-14,-2 3 6,0 7-31,-1 1-5,-2 2-28,1 2-5,1-3-33,1 1 1,0-1-13,-2 0-18,3-5-9,2-2-5,-3 0-8,2-2-8,3-1 3,-3-5-3,3-1-1,-2-1 2,0 8 24,3-21-24,-2 12-11,2-12-10,0 0-14,0 0-9,0 0-22,0 0-3,-11-3 8,11 3 8,-8-8 3,8 8 1,-9-6 5,9 6 1,-11-2-21,-4 7 22,6 1 12,2-1 2,-1 3 0,1 2 6,-1 1 0,3-2 1,1-1 1,2 5 0,2-13 2,-2 16 3,2-16-4,5 15-11,-5-15-17,15 9-6,-15-9-17,24 1-17,-5-5-32,3-2-27,-1-2-22,6-4-40,-2-1-18,-1-2 22,-1 0 29,-3-2 32,-3 6 32,-3-2 47,-2 4 34,-3 1 22,-1 0 10,4-1 74,-12 9-1,0 0 22,0 0 2,0 0 1,8 5-7,-8-5-11,1 17-15,-1-17-3,2 24-2,0-11-20,2 5-7,1-1-9,2 3-6,1 0-8,12 18 10,-10-19-26,-1-1-3,3 0-3,-3-1-2,-1-3 0,-2 0 3,0-2 12,-2 0 18,-1-3 26,-3-9 15,6 17-5,-6-17 9,2 12-5,-2-12-12,-5 8-17,5-8-3,0 0-19,-15-1-8,15 1-7,-12-12-12,7 3-18,0-4-38,1-3-18,1-2-33,3-2 3,1 0 15,5-2 15,-1 0 12,3 3 12,8-13-26,-8 20 52,1 0 7,2 3 9,1 1 0,-1 1 7,-1 3 3,0-2 4,2 3 2,-1 2 5,0-3 5,-2 3 3,5-2 3,-4 1-8,3 0 5,12-6 14,-10 3-24,2-2-4,-3 2 1,0-4-3,1 1 1,-1-2-17,1-2 5,-2-2-34,-2 0-4,-1-2-40,-3 2-9,-1-3-1,-4 2 59,1 1 18,-2 2 38,-2 0-9,1 12 24,-5-13-1,5 13 16,-12-7 4,12 7 41,-12 7-14,2-1 13,2 1 4,-2 5-11,0 2-20,5 0-13,-4 4-9,5-2-8,-2 14 24,3-17-45,6 0 4,-2 0-4,4-3-9,-1 1-16,3-4-31,0 1-61,2-1-72,2-4-63,0 2-67,1-5-91,-1 2-98,3-4-323,-2-2-342</inkml:trace>
  <inkml:trace contextRef="#ctx0" brushRef="#br0" timeOffset="123536.8328">25856 15386 265,'0'0'282,"0"0"-41,-2-11-34,2 11 16,-4-12-53,4 12 32,0 0-37,0-16 31,0 16-28,0-11 12,0 11-46,-3-11-2,3 11-25,0 0-2,-1-13-27,1 13 14,0 0-12,-2-13 23,2 13-14,0 0 15,0 0-13,0-12 6,0 12 47,0 0-91,0 0-2,0 0 19,0 0 0,-12 8-6,9 2-13,-1 0-5,2 2-18,-1 4 0,-2 6 39,1 1 14,1 8-7,-3-2-17,4 1-5,-9 31 13,6-31-49,-2-2 10,3-5-9,-1-2 4,1-1-11,-2-3 2,2-2-2,2-3 3,0 0-1,0-2 6,2-10-8,-6 11-20,6-11 11,0 0-11,0 0-14,0 0-3,0 0-2,0-11 9,0 11 0,6-19 5,-2 9-5,-2-2 9,6-1 2,-4 1-1,3 1-1,-3 2 2,3 1-2,0 0 1,-7 8-1,15-9-4,-15 9 10,0 0 2,17 4 2,-17-4-4,11 7 3,-11-7-1,10 7 1,-10-7 2,14 11 6,-14-11 1,12 7-15,-12-7 18,16 7 1,-16-7 5,35 0-4,-22-5-7,2 0 3,4-4-6,-1-1-3,-2 0 3,2-1-3,-4 3-5,-1 1 7,0 0-8,-1 2-42,-3 0-35,2-2-53,-11 7-16,16-5-27,-16 5-40,18-3-31,-18 3-56,19 0-62,-4-1-480,0-3-393</inkml:trace>
  <inkml:trace contextRef="#ctx0" brushRef="#br0" timeOffset="124583.3714">31010 10592 182,'-19'-12'237,"-5"0"-64,-2-1-18,-9-3-11,-1 2 5,-1-1 8,-5 3-17,0-1-28,-3 1-7,-2 3-33,-5-1 13,-1 3-33,-3 1 18,-3 2-39,-3 4 27,-1 2-34,-85 8 49,74 0-33,5 3-33,-1 4 37,1 1-38,0 6 29,1 2-33,2 5 6,0 5 7,-2 5 3,-8 12 8,0 5 8,5 5 25,4 5-30,2 1 29,-53 84 40,61-71-42,8 2-41,4 2 62,5 4 19,3-1-24,4 1 14,6-11-19,0 15 5,8-11 3,-4 16-4,1 3 6,7-17-35,0 3 14,-2 19-17,-8 91 110,15-89-132,1-16 71,5-1-13,4 1-15,3 0 2,5-4-16,3 3-1,8 13 4,4-2-6,5-3-1,4-4-4,7-3-15,3-2 7,4-7-10,8-2 5,2-1-7,3-7-4,4-2 5,0-2 0,4-3-5,4-4 0,0-5-3,3-5 4,-6-14-5,5-5 1,1-5-3,9-7 3,1-7 6,4-6 11,94-10 83,-85-8-41,20-5-12,-2-6 12,-1-4-21,1-5 0,-1-5-11,-1-2-14,-4-5-1,3-5-22,-2-4 4,-4-4 6,-2-5-4,-4-3 16,-4-5-18,85-73 25,-96 66-5,-6-5-20,-3-2 0,-4-5 1,-1-2-4,-4-6-5,-1-3-5,-4-3-31,-1-8-20,-6-4-50,-3-9 7,-5 4-79,-4-2 20,-9-2-26,7-122-145,-37 123 201,-11 3 23,-13 4 20,-13 4 22,-12 5 18,-11 5 3,-9 6 16,-7 7 6,-6 6 17,-7 5 4,-1 8 10,-1 8 12,-3 7 1,0 8-16,-58-12 11,75 39 1,-6 9-19,1 11 18,-4 7-36,-3 9-52,-14 16-72,-1 9-111,4 10-64,-1 9-76,0 6-304,1 7-207</inkml:trace>
  <inkml:trace contextRef="#ctx0" brushRef="#br0" timeOffset="125372.0624">29255 15243 200,'0'0'992,"-2"9"-692,2-9-46,0 0-25,0 0 2,-3 14-57,3-14-10,0 0-37,0 0 0,0 13-35,0-13 2,0 0-32,5 7 10,-5-7-28,0 0 17,15 7 23,-15-7-57,17-3 8,-8-2-23,0-1 10,2-1-42,-4-2 4,2-4-49,-1 1 15,-2-2-17,-2-2 11,-1-1 9,-2 2 26,-1 1 23,-1-1 4,-8-10 21,1 15-19,-1 3 4,-1 2 0,-2 2 6,-2 6 11,-5-3 9,-2 9 16,-4 3 19,-2 4 4,-2 2 30,3 10-11,-1-1-2,5 3-19,4 0-3,1 3-23,7-6 1,2 2-10,6-2-3,2-4-5,1 2-7,6-2-3,4 0 3,4-1-6,4-5-21,3-3-51,2 0-59,4-7-64,-3 0-33,3-6-67,35-5-436,-29-3 278,5-8-259,-2-3-199</inkml:trace>
  <inkml:trace contextRef="#ctx0" brushRef="#br0" timeOffset="125640.0633">29865 15049 149,'8'-12'549,"-3"0"-140,-5 12-73,5-13-1,-5 13-6,0 0 10,0 0-32,0 0-13,-13 8-34,7 4-35,-2 2-44,-1 6 4,2-3-38,-6 29 113,6-24-157,3 0-16,0 1-24,1 0-1,2 0-20,0-3 9,1-3-41,2 2 24,1-4-37,-1 0 36,4-3-11,0-1 2,-1-4-48,2-2-30,9 1-107,-16-6 61,20-4 18,-10 2 13,-10 2 8,19-4 11,-19 4-5,14-1 19,-14 1-3,11 4 11,-11-4-26,7 9-38,-7-9-69,2 16-88,-2-3-110,-1 2-133,-3 0-349,-1 1-384</inkml:trace>
  <inkml:trace contextRef="#ctx0" brushRef="#br0" timeOffset="126284.6913">25805 16560 452,'0'-14'424,"0"14"-108,0 0-56,0 0-26,0 0-12,10 11 2,-4 5-6,0 4-22,0 9-9,1 7-5,-1 5-20,2 5-23,7 47 83,-8-45-133,0-5-18,-2 1-7,-1-11-16,0 2-5,-3-4-7,1-5 20,0-1-5,-2-5 16,0-1-11,-2-1 22,-1-3-22,1 0 26,-4-6-30,-6 2 53,12-11-51,-17-3-36,8-4 19,-3-8-44,-1-10-22,-1-11-40,3-5-9,5-5-2,3-5 21,6 1 10,1-1 7,3 0 24,9-2 3,-1 9 14,20-32-18,-14 45 11,-3 10 7,-2 2-12,2 7 8,-5 5-2,-2 3 13,-11 4-8,18 4 16,-11 3 4,-5 2-5,-2 2 11,-4 6-3,-3 3-1,-4 5-7,-27 35 21,20-29-21,-3 0-8,4 0-37,-4-3-37,3-3-74,3-5-72,1 1-63,3-4-98,4-3-105,0-4-336,7-10-351</inkml:trace>
  <inkml:trace contextRef="#ctx0" brushRef="#br0" timeOffset="126565.6901">26317 16959 176,'0'0'609,"0"0"-172,0 0-95,8-11-77,-1 6-32,5 1-32,3-2-20,8-3-22,6 2-18,9-4-28,48-9 71,-41 12-117,-1-1-27,-8 5-60,3 0-69,-5 0-69,-5 3-73,-3 0-41,-3 0-88,-3 1-275,-4 0-147</inkml:trace>
  <inkml:trace contextRef="#ctx0" brushRef="#br0" timeOffset="126751.6872">26750 16743 8,'-19'-12'596,"2"0"-91,2 1-86,-1 2-44,5 2-53,-1 0-68,1 2-54,3 1-40,8 4 34,-17 1-33,17-1 5,-13 13-11,6-1-19,2 4-18,1 5-22,2 2-23,0 4-10,0 1-29,4 6 14,0 1-29,2-3-2,3 1-57,9 29-118,-5-34 19,3-2-40,1-3-39,2-2-55,2-6-57,2-4-68,-3-3-359,1-5-269</inkml:trace>
  <inkml:trace contextRef="#ctx0" brushRef="#br0" timeOffset="127223.7747">27150 16581 462,'-5'-8'602,"-12"16"439,5 3-606,-3 4-67,-1 5-42,1 2-34,1 3-37,3 0-15,0 5-59,5-2-5,2-1-59,4 0-20,4 2-13,4 0-9,3 0-11,5-3-13,31 23 31,-24-31-55,4-4-27,2-3-8,-5-5-37,1-2 10,-2-4-12,1-5-8,-1-3-30,-1-6-4,-1-2-53,-5-4-23,-3-4-5,-5 3 15,-5-2 21,-5-18-95,-5 20 137,-2 1-5,-5 3-5,-1 2 3,-6 4 24,1 3 5,-4 1 20,-1 0 3,-2 4 7,2 3 5,-2 0 8,0 3 7,0 2 6,1-1-2,-20 5 1,28-5 7,3 0-1,1-1 1,0-1 3,4 0 1,10-2 3,-14 3 3,14-3 1,0 0 0,0 0 4,-5-7 0,5 7 7,9-7 27,-2 2 8,11-5 76,-6 5-51,1 3-3,0-1 0,1 3 6,4 3 8,-1 2 13,2 4-3,0 0 5,0 2 1,-1 3-14,2 2-10,0 2-1,-2-1 5,2 1-1,16 12 59,-20-14-89,-1-3-8,0 1-4,0-2-3,1-1-10,-1-2 0,1-1-7,0-1-19,0-2-49,-1-4-81,-1 0-93,-1 1-85,3-5-119,-2-1-165,17-15-1648</inkml:trace>
  <inkml:trace contextRef="#ctx0" brushRef="#br0" timeOffset="127521.7719">28025 16681 271,'0'0'639,"0"0"-117,0 0-98,17-1-35,-17 1-53,11-5-27,-2 2-45,1-1-37,3-2-43,4 2-55,2-3-5,26-4 37,-20 6-122,-3-1-31,3 1-81,1 3-79,-2-2-78,-2 3-114,-4 1-109,3-2-421,-7 4-425</inkml:trace>
  <inkml:trace contextRef="#ctx0" brushRef="#br0" timeOffset="127686.7802">28210 16866 128,'-21'17'783,"4"-3"-155,3-4-79,0 0-90,4-3-46,2 1-43,8-8-21,-7 9-47,7-9-57,0 0-57,16 3-44,-3-3-27,9-3-40,4 0-46,7-2-96,-1 1-124,-1-2-120,2 1-144,24-6-1113,-25 2-34</inkml:trace>
  <inkml:trace contextRef="#ctx0" brushRef="#br0" timeOffset="129921.3235">29450 16441 205,'3'-13'435,"-2"1"-120,-1 12-14,-4-21-67,0 13-12,-2-1-36,-3 1-15,-5 1-32,-2 5-2,-5 2-27,-4 4-6,-5 4-1,-7 7 8,-2 6 2,0 3-1,-4 8-11,0 0-14,5 4 4,7-3-11,5 0-9,4 0-13,4 1-9,3-2-15,5-6 0,5-2-7,1-3-1,5-2-5,11 10 15,-1-18-19,5-2-5,2-6-1,3-3-9,5-3-11,0-1-23,4-9 5,4-1 0,-1-7 0,-1-2 2,-2-3-6,-2-2 9,-2 0 2,-2 1 17,9-17 95,-21 27-21,-1 3-20,-2 4-9,-4 1-12,-5 9 10,9-7-8,-9 7 24,0 0-11,5 7 9,-5-7-39,2 15 28,0-3-21,0 0 10,1 2-5,6 15-4,-3-15-72,0 3-53,2-4-56,0 0-20,3 0-28,-1-5 15,0 2-49,4-5 4,-3-1-23,2-3 31,-2-2-18,2-4 32,2 0 0,-1-7-12,18-23-396,-13 7 385</inkml:trace>
  <inkml:trace contextRef="#ctx0" brushRef="#br0" timeOffset="130105.3299">29727 16440 249,'14'-34'512,"-4"10"-82,-2 3-43,-1 4-62,-2 2-62,-1 6-44,-4 9-29,1-5 211,-1 5-194,0 0-36,0 11-20,-1 3-35,-1 4-11,-2 3-31,2 4-5,0 1-29,-2 0 9,3 1-20,1 1 10,1-2-11,-1 1-4,4-3-24,1 22-103,-1-30 19,0 0-7,1-4-17,1-3-41,2-3-20,-8-6-22,17 2 3,-5-5-46,-1-4 9,2-6-31,1-4-37,1-7-68,3-12-148,-2-5-7</inkml:trace>
  <inkml:trace contextRef="#ctx0" brushRef="#br0" timeOffset="130277.3362">30041 16249 708,'11'-24'558,"-2"3"-101,0 2-90,-4 6-79,0 3-56,-5 10-2,5-8 22,-5 8-9,0 0-19,-2 31 135,-1-10-246,1 5 2,-1 5-48,-1 4 12,2 2-46,-1 0 20,2 1-47,2-1-35,2-1-52,0 0-59,3-3-69,0-2-53,2-2-42,3-2-85,13 11-846,-8-25 101</inkml:trace>
  <inkml:trace contextRef="#ctx0" brushRef="#br0" timeOffset="130543.3323">30468 16566 571,'12'-10'566,"-3"3"-135,-2 2-93,-7 5-69,13-9-50,-13 9-34,10-8-27,-10 8-15,11-4-14,-11 4-22,12-3-17,-12 3-19,14 0-8,-14 0-12,28-2 29,-28 2-49,21-5-6,-8 1-5,-1-1-17,0-2-10,-1 1-20,-2-4-52,0 1-46,0-3 7,-4-1-2,-1-1 18,-2 0 19,0 1 23,-4 2 30,0 1 21,-3 2 18,-2 1 39,-1 2 24,8 5 15,-21 0 25,7 5 11,0 3 17,-1 2-20,0 4 5,0 3-24,1 4 0,0 0-27,4-1 4,2-1-33,-2 21 37,9-24-45,1 1-1,1 1-13,4-4-35,1 0-50,3-2-50,2-2-47,1-2-50,2-2-25,2-3-60,0-3-10,3-4-18,2-4-50,1-1-299</inkml:trace>
  <inkml:trace contextRef="#ctx0" brushRef="#br0" timeOffset="131383.3264">31120 16067 642,'17'-20'905,"-17"20"-547,7-6-24,-7 6-26,0 0-6,0 0-14,0 18-14,-2-7-33,-2 6-27,1 5-56,-1 2 17,0 1-47,-2 4 1,4-3-53,-2 3 17,-1 24 24,2-27-87,2-1 24,-1-1-41,-1-1 24,-1-2-29,3-4 23,0 0-36,0-4 18,-1 0-34,1-3 25,1-10-74,-1 14-27,1-14-47,0 0-32,0 0-46,0 0-34,0 0 40,-9-4 44,4-3 26,0-1 35,-3 3 20,1-1 17,-2 0 27,9 6 30,-20-2 36,20 2 19,-24 2 18,12 1 12,1 4 9,-12 7 61,13-6-66,1 2-11,3-1-1,2 1-42,0-3 26,1 3-7,3-10-5,-1 16-9,1-16 3,7 14-10,-1-8-7,-6-6-41,17 7-33,-17-7-32,40-2-142,-22-3 129,3-3 15,4-5-16,2 0-12,-2-4 3,4-2-2,0-4 2,-3 0 17,-1 0 17,-3 2 23,-2 5 25,-5 1 50,-1 2 36,-3 2 13,7-5 68,-12 10-45,-6 6 21,0 0 7,0 0-1,0 0-4,0 0-6,9 8-6,-9-8-5,1 18-11,-1-18-2,3 22-11,0-11-7,-1 5-9,4-2-5,10 23 25,-7-18-15,4 5 7,0-3-25,1 4 8,-1-2-8,0 0 24,0 1-28,-1 3 22,-2 0-15,-7-3 37,0-1-39,-4-4 24,-3 3-34,-3-1 38,-10 15-10,5-19-49,-1-3 31,1-2-43,0-2 23,0-3-51,2-3-6,10-4-48,-19-1-38,10-2-68,0-4-50,2-3-54,3-4-59,1-1 39,3-3 27,8-22-181,1 18 282,0 1 122,2 1 6,2 3 89,-1 3 6,1-1 47,2 1 28,1 3 31,0 1 16,-1-1 17,0 4 2,-1-1 13,1 2-3,1-2-15,15-4 109,-13 6-174,1-1-20,-1-1-15,2 0-12,0 0-11,-1-1-11,3-1-4,-2-1-7,4-1-7,0-3-3,1-1-6,3-4-17,-1-2-32,-1-2-43,15-25-113,-25 27 119,-3 1 17,-3 4 10,-1 0 37,-3 2 15,-1 5 1,-5 10 5,3-16 20,-3 16 15,0 0 23,-8-7 1,8 7-1,-13 7-9,7 0-6,-9 16 34,5-7-52,2 2-16,1 0-4,1 3 16,4 1-4,-2-3-14,3-1-28,2-1-29,2 1-37,0 0-32,4-1-18,0-1-1,5 0-6,-1-2-57,17 10-434,-17-11 214,1-2-301,-2-1-225</inkml:trace>
  <inkml:trace contextRef="#ctx0" brushRef="#br0" timeOffset="131681.3429">30815 17131 104,'-15'6'429,"2"-1"-119,5-2-12,-1 1-13,9-4-10,-14 7 10,14-7-2,0 0 190,0 0-270,0 0-19,7 8-23,-7-8-22,21 2-17,-8-2-17,1-2-17,0 2-9,5-1-16,0 0-10,-2 0-12,-1-1-6,-2 1-4,0 0-6,11-4 13,-13 2-26,-1-3-28,0-1-33,0-1-32,-2 0-50,-2 0-62,-1-1-86,-6 9-129,3-14-72,-3 14-307,-9-15-309</inkml:trace>
  <inkml:trace contextRef="#ctx0" brushRef="#br0" timeOffset="132470.3386">29345 17440 628,'-33'9'498,"8"0"-120,6-3-61,7-1-22,5 0-18,7-5-34,0 0-22,9 7 15,10-7-49,12-4 0,20-2-26,15-4 6,11-2-38,123-22 125,-82 13-130,3-4-46,4 1 26,7-2-42,2 1 23,4 1-44,-1 0 26,4-2-34,5 0 37,-3-2-32,0 2 36,-3-2-27,-6 3 27,-5 0-24,117-21 83,-137 22-66,-1 2-2,-19 3-10,-5 0-5,-2-2 9,-4-2-14,-4 0-5,-5-2-9,1-4-3,-5-3-5,0-2-1,-3-2-8,-1-3-8,-3-2 7,52-48-1,-62 42-12,-1 1 1,-8-1-4,-5 3-6,-5-2-2,-8 7 2,-9-1-9,-3 0-3,-4-1-9,-8 2-5,-5-5 2,-5 0-19,-7-8-2,-4 1 7,-35-50-69,27 54 55,-2-1-16,-3 2-2,-2 5-11,-3 0 47,-5 4-42,-3 6 26,-7 0-39,-4 9 22,-4 0-11,-3 5 22,-7 4-22,-4 3 23,-5 5-15,-98 5-96,82 4 82,-4 3 9,-21 3 1,-4 2 2,-3 2 7,-4 3 7,-5 1-5,1 1 8,-3 2 0,-4 1 10,-1 1 3,-4-1 6,2 1-1,-3-2 12,-156 18-27,152-21 36,-1-3 9,3-3 7,6-1 3,2-2 0,9-3 15,9-1-2,27-3 4,8-2 1,8 0 1,9 0-10,21-2 17,6 1-3,12 0-3,-18-2-16,36 2-13,7 0-4,1-2-5,12 3 8,0 0 2,-11-5 1,11 5-9,0 0 2,0 0-17,11-3 4,-11 3-4,0 0 9,17-2 3,-17 2 15,12-2-9,-12 2 12,15-1-5,-15 1 7,12-1-4,-12 1 9,0 0-2,17-1-5,-17 1 5,0 0 7,0 0-4,13 3 7,-13-3-4,0 0 13,4 15-2,-6 9 81,2-6-25,-4 9 19,0 7 11,-1 13 26,-5 12-3,0 10-6,-1 3 11,-3 2-21,0 5 17,0-1-22,1 2 2,3-1-20,0 0 10,6-3-41,3 62 55,6-73-54,3-14-52,-1-1 48,2-4-38,0-2 23,1-2-35,0-2 29,-1-6-30,-1-4-7,2-2-70,-4-4-62,0-4-102,2 1-105,-2-4-118,2 9-2359</inkml:trace>
  <inkml:trace contextRef="#ctx0" brushRef="#br0" timeOffset="133294.3277">31472 14965 171,'0'0'350,"-11"7"-50,11-7-28,-12 8 7,6-2-26,-1 2-10,0-1-18,1 4 6,-2 0-32,2 4-2,-1-2-7,-3 16 141,8-15-165,-1-1-10,3-2 3,1 0 8,3 0 19,5-1 18,5-5-34,6 1-22,6-4-26,10-3-14,11-7-11,15-6-12,5-4-15,4-4-9,69-38 25,-69 23-48,8-14-29,-3 0-26,-17 3-70,-3 1-12,-7 2-43,-5 4-47,-7 3-68,-12 13-114,-8 5-173,-6 4-573,-10 5-732</inkml:trace>
  <inkml:trace contextRef="#ctx0" brushRef="#br0" timeOffset="140152.3269">26206 11037 253,'0'0'315,"0"0"-56,0 0-8,2-12-10,-2 12-28,0 0-15,0 0-18,0-14-10,0 14-2,0 0-13,-2-12-3,2 12-6,0 0-12,0-13 3,0 13-2,0 0 2,-4-10-4,4 10-63,0 0 48,-2-10-47,2 10 28,0 0-62,0 0 41,-3-11-65,3 11 46,0 0-65,0 0 46,0 0-67,0 0 18,0 0 25,0 0-6,0 0 4,-6 5-10,6-5-7,-7 15 6,4-4-9,-1 0-2,0 3 5,-1 2-2,1 1-1,-3 4 1,-2 2 2,0 4 12,-8 31 31,7-29-16,1 1-57,-1 1 63,2-1-56,1 0 63,1 0-48,0 0 55,0-2-60,2-2 57,0-2-54,1 0 53,-1 0-49,4-2 51,-3-3-5,1-1-11,0-2-5,0 0-9,2-3 2,-2-2 1,2 1 0,0-12-1,-5 19 3,5-19 1,-1 16 1,1-16 5,-1 12-1,1-12-39,0 0 50,-3 15-43,3-15 9,0 0-48,-2 10-140,2-10-149,0 0-123,-7-8-122,7 8-293,-6-13-425</inkml:trace>
  <inkml:trace contextRef="#ctx0" brushRef="#br0" timeOffset="140833.3393">26164 11279 312,'0'0'266,"0"0"-13,0 0-48,0 0 0,0 0-48,-9-3-9,9 3 1,0 0-4,0 0-8,0 0-8,-10-7-3,10 7-9,0 0-17,0 0-10,-2-11 2,2 11 11,0 0-18,-2-15 3,2 15-4,-2-15 1,2 15-10,2-21-2,1-4 38,1 11-72,-2-3-5,3 1-15,0-3-11,3-1 1,-1 0-2,2 1-41,0 1 50,0 1-53,3 0 57,-1 1-53,-1-1 53,3 5-53,0-4 60,18-7-44,-15 12-17,1 2 51,2-1-45,-4 4 46,1 1-60,-1 1 55,-1 1-56,-3 2 58,3 2-3,-3 2-5,0-1-1,-1 5-7,-2-2 2,-1 6 4,-2 0-3,0 3 2,-5 0-1,0 1-7,-3 2 5,-2 4 13,1 0-15,-3 2 7,-1-1-2,-2-2-3,-1 1 0,0 1 6,-3-1 50,-1 1 24,-1 0-1,-22 17 40,19-23-26,0 0-43,0-2 64,1-2-36,3-2 70,-1 0-36,0-3 47,3 0-49,1-2 29,2 0-38,0-1 18,1 0-43,9-4 13,-15 8-40,5-4 41,10-4-44,-12 5-37,12-5-1,0 0-85,-12 5-34,12-5-166,0 0-71,-9 6-155,9-6-47,-9 7-529,9-7-693</inkml:trace>
  <inkml:trace contextRef="#ctx0" brushRef="#br0" timeOffset="143678.3344">26896 8442 28,'0'0'313,"0"0"-88,0 0-13,0 0-50,0 0 0,-2-6 40,2 6-144,0 0 0,-6-6-27,6 6 4,0 0-20,0 0 16,0 0-27,0 0-4,0 0 1,0 0 2,0 0-4,0 0-2,-10 5 2,10-5 7,0 0-8,0 0 3,0 0 3,0 0-1,0 0 7,0 0 15,7 8 13,-7-8 10,0 0 12,9-4-4,-9 4 14,11-4-1,-11 4-6,14-11-11,-14 11 6,20-16 49,-13 10-67,-2-1 2,1 2 36,-6 5-28,7-14 16,-7 14-31,6-11 10,-6 11-23,8-9 15,-8 9-25,2-9 7,-2 9-21,0 0 17,0-12-23,0 12-1,0 0-9,-7-8 6,7 8 22,0 0-24,-14 1 21,14-1-20,-13 4 25,13-4-24,-10 5 23,10-5-23,-10 7 1,10-7 2,-7 10 3,7-10-2,-6 9-1,6-9 4,0 0 1,-2 13 6,2-13 3,0 0 0,8 12 1,-8-12 4,11 2-5,-11-2-1,16 0 4,-16 0-2,16-2-2,-16 2 5,16-5 4,-1-4 49,-15 9-20,10-9-22,-10 9 9,6-7-26,-6 7 15,0 0-36,0 0-34,-2-11-69,2 11-48,-14 0-99,1 4-421,-3 2-196</inkml:trace>
  <inkml:trace contextRef="#ctx0" brushRef="#br0" timeOffset="147365.0093">30240 12180 23,'0'0'366,"0"0"-110,0 0-16,0 0-34,-3-10 12,3 10-49,0 0 24,0 0-52,0 0-3,1-12-1,-1 12-46,0 0 14,0 0-48,0 0 1,0 0-39,0 0-1,0 0-4,0 0-1,0 0 1,0 0-3,0 0 0,0 0-2,0 0-2,0 13-5,0-13 8,0 0 2,2 13-3,-2-13-5,0 0 1,0 0 7,0 0 27,2 11-7,-2-11 10,0 0 5,0 0-12,0 0-11,0 0 0,14-4-5,-14 4 1,6-6-3,1-4 28,-7 10-39,5-11 18,-5 11-23,2-11 17,-2 11-19,0 0 19,3-15-24,-3 15 16,0 0-20,-4-12 18,4 12-14,0 0 13,-10-9-19,10 9 18,-17-3-15,17 3-4,-14 4 21,6 0-22,-2 0 24,-1 3-35,1 1 19,-2 0 2,1 1 1,1-2-2,-1 3 3,2-1 2,0-2 3,2 3 1,0-4 0,1 3-5,6-9 0,-9 12 2,9-12 3,-5 10 7,5-10 14,0 0 10,0 12 4,0-12-1,0 0-7,14 2-5,-14-2-2,13-4 4,-13 4 16,16-8-26,-1-4 8,-6 5-17,-1 2 15,-2-3-18,-1 1 20,-5 7-19,11-15 15,-11 15-16,7-11 15,-7 11-18,5-13 10,-5 13-18,2-9 13,-2 9-19,0 0 18,-2-6-15,-4-2 1,6 8-17,-12 1 18,12-1 16,-12 4-18,4 1 3,8-5 0,-15 9 1,15-9 2,-12 6 6,12-6-11,-9 8-1,9-8-5,-7 7 9,7-7 4,-5 7 5,5-7 2,0 0-7,0 0 3,7 5 2,-7-5-1,0 0 0,13-1 9,-13 1-7,9-4-3,-9 4-1,9-5-7,-9 5 16,7-6-35,-7 6-12,7-8-45,-7 8-13,5-7-68,-5 7-44,0 0-35,6-7-72,-6 7-95,0 0-158,0 0-80</inkml:trace>
  <inkml:trace contextRef="#ctx0" brushRef="#br0" timeOffset="148579.1751">30817 12123 274,'0'0'320,"0"0"-96,0 0-2,0 0-45,0 0 8,0 0-49,0 0 15,0 0-45,0 0 18,11-2-51,-11 2 18,0 0 69,0 0-93,0 0 14,0 0-26,0 0 15,0 0-27,0 0 9,0 0-24,0 0 19,0 0-28,0 0 22,11-4-25,-11 4 24,0 0-24,0 0 15,0 0-12,0 0 20,0 0-14,9-3 19,-9 3-16,0 0 22,0 0-13,0 0 19,0 0-17,10-5 17,-10 5-26,0 0 24,0 0-17,9-7 14,-9 7-18,0 0 36,9-6-27,-9 6-13,0 0 14,6-6-8,-6 6 6,0 0-10,0 0 6,8-5-18,-8 5 9,0 0-15,0 0 8,0 0-16,0 0 9,6-7-14,-6 7 3,0 0 6,0 0-14,0 0 12,0 0-8,0 0 4,0 0-17,0 0 17,0 0-12,7-6 13,-7 6-12,0 0 19,0 0-21,0 0 15,0 0-13,0 0 5,0 0 9,0 0-12,0 0 14,0 0-14,0 0 19,0 0-17,0 0 13,0 0-12,0 0 13,0 0-12,0 0 14,0 0-14,0 0 11,8-4-11,-8 4 10,0 0-6,9-7 8,-9 7-13,0 0 14,8-5-16,-8 5 25,0 0-15,0 0-4,0 0 10,7-5 11,-7 5-6,0 0-2,0 0-9,0 0 10,0 0-3,7-6-14,-7 6 10,0 0-16,0 0 14,0 0-12,0 0 9,0 0-11,0 0 2,0 0 3,0 0 2,0 0-4,0 0 8,0 0-8,0 0 10,0 0-11,0 0 2,0 0 11,0 0-10,0 0 7,0 0-7,0 0 9,0 0-7,0 0 10,0 0-8,0 0 5,0 0-7,0 0 11,0 0-10,0 0 11,0 0-8,0 0 8,0 0-4,0 0 14,0 0 0,0 0 7,0 0-1,0 0-2,0 0-9,0 0 0,0 0-3,0 0 4,0 0-11,0 0 5,0 0-8,0 0 3,0 0-10,-1-11-1,1 11 9,0 0-11,0 0-3,0 0 7,0 0 2,-11 3-4,11-3 4,0 0-3,-10 7 4,10-7-6,0 0-3,-11 7-3,11-7-15,-8 7 10,8-7-9,0 0 8,-5 7-13,5-7 11,0 0-5,0 0 13,-4 8-5,4-8 10,0 0-5,0 0 13,0 0-9,9 5 15,-9-5-12,0 0 13,14-5-11,-14 5 8,13-5-8,-13 5 0,11-7 1,-11 7 8,13-10-9,-13 10 11,9-10-8,-9 10 2,7-9-10,-7 9 13,4-10-13,-4 10 3,0-14-5,0 14-1,-5-7 11,5 7-13,-9-5 13,9 5-15,-11-3 17,11 3-1,-13 0-2,13 0-10,-14 3 23,14-3-25,-15 5 13,15-5-11,-13 7 13,1 2-9,12-9-4,-9 9 15,9-9-8,-7 8 7,7-8-12,-5 7 14,5-7-10,0 0 14,-1 10-12,1-10 13,0 0-12,0 0 16,8 9-8,-8-9 17,0 0 21,15-1-17,-15 1 0,9-5-7,-9 5-1,6-7-6,-6 7 2,0 0-15,4-10-36,-4 10-90,0 0-74,-9-8-113,9 8-110,-24 4-531,3 0-537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12:00.1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14542 5441 301,'0'0'255,"-15"0"-64,15 0-35,-15-3-11,15 3 1,-12 0-1,12 0 18,0 0 3,-17 0 3,17 0-14,0 0-24,-13-2-22,13 2-34,0 0-18,0 0 21,0 0-51,0 0 16,0 0 13,16 7-6,2-4-2,7 1-3,11 3 1,13 0-4,6-1 5,21 3 1,5-1-4,12 0-9,8 0-6,25-1-3,137 6 12,-131-8-21,0-3-47,-21 0 62,0-1 15,-3 1 7,1-2 8,-8 0 21,-4-2-32,-4 2 79,-7-1-49,-4 0 55,-19-2-52,-2 3 71,-4-1-44,-5-1 40,-13 2-6,-2-2-3,-7-1-2,-3 3 1,-6-2-10,-2 1-18,0 1-18,-4 0-15,-1-1-17,-14 1-15,24 0-12,-24 0-6,18 0-28,-18 0-38,23 0-233,-23 0 48,13 0-162,-13 0-82,13 0-120,-13 0-488,14-3-690</inkml:trace>
  <inkml:trace contextRef="#ctx0" brushRef="#br0" timeOffset="5652.6916">18574 7040 406,'-15'2'324,"15"-2"-104,-13 3 2,13-3-75,0 0 60,-21 2 42,21-2-127,0 0-6,-12 2-22,12-2-10,0 0-20,0 0-22,-12 1-8,12-1-10,0 0-5,0 0 4,0 0-3,0 0-18,0 0-3,15 3 11,-15-3-7,20 0 2,-6 0 1,6-2-3,2 1 3,6 0-3,9-2 0,1 2 8,9-2-1,5-1-8,1 1 2,3-1-4,-1-2 3,3 2 2,0 0-3,58-6 2,-56 5-4,-1-1-5,1 2 7,-1-2 10,0 2 41,0-3-64,-2 2 61,1 0-71,-1-1 60,-1 0-64,-1 1 62,1-2-65,1 4 9,0-5 7,77-8 44,-67 6 7,1 3-66,-1-1 67,-1-2-15,1 2-1,3 0-9,-5-1-1,-6 1-5,-4 2 0,2-2-1,-1 3-59,-2-2 69,1-1-6,-2 1 2,-1 0-10,2 0-1,-1 0 1,2 0 3,-2 0-2,3-2 0,-1 1 9,11-3 8,0 1 7,3-2 1,1 1 0,1 1-7,2-3-13,2 3-1,-1-1-2,77-8 4,-75 9-13,0 1 9,-1 1-7,2-2 3,-3 4-3,1-2 7,1 1-8,-1 1 3,0 2-2,-2-1 0,0 1 0,-11 1-1,0 2 5,0-1-4,59 0 1,-62 0 0,-1 2 3,-1-1-4,-3-1 2,2 2 1,0-2-3,-2 1 1,0-1-1,0 0 3,-1-1-3,-1 2 8,-3-2 11,3-1 22,-3 2-19,1-2 1,-2 1 3,1-1 5,-4 1-2,2-2-5,-2 1 1,-6 1 1,0-2 1,0 2 3,-3-1-7,0 0-5,2 0 1,-2 0 0,-2 1-2,1-1 4,31-4 27,-35 7-22,-2-2-4,1 0-5,-1 1-4,0-1 1,2 1 0,-2-1-7,1 3-3,-1-2 2,0 0 2,1 2 0,-1-1-3,1-1-4,-2 0-50,29 2 27,-30 0 41,1 0-52,-1 0 62,-2 0-63,0 0 61,-2 0-58,0 2 71,2-2 4,-2 2-1,1-2-7,-2 1-6,-1-1-7,1 0-2,-2 0-4,18 2 22,-18-2-24,-6 0 1,2 1-51,1-1 73,-1 0-55,-3 0 59,3 0-62,-3 0 58,2 0-59,-2 0 64,0 0-60,-13 0 68,25 0-63,-13-1 60,-12 1-69,23 1 60,-23-1-61,23-1 58,-23 1-60,19 0 54,-19 0-59,24-2 59,-24 2-58,17 0 60,-17 0-60,17 0 60,-17 0-63,17 0 56,-17 0-51,21 0 31,-21 0 26,13 0-39,-13 0 41,12-1-55,-12 1 81,0 0-45,15-4 48,-15 4-63,12-3 53,-12 3-65,11-9 56,-11 9-60,14-11 64,-6 5-64,3-10 54,-4 7 8,0-1-55,0-4 47,0 0-54,1-1 2,-1-2 62,2-2-42,-2-1 38,-1-1-55,-1-2 50,2 1-56,-3-2 54,-2 1-53,1-3 42,-3 2-2,0-2 0,0 0-14,0 2 0,-2-2-9,1 1-7,-1-1-11,0 1 2,0 1 1,-2 0-3,0 2 5,0-2-3,0 2 9,0 3-3,1 2-2,-5-16-17,4 18 20,0 0-62,0 1 58,-1 4 0,1-3-4,-2 2 1,3 1-10,-4 0 4,2 1-61,-1 1 68,2-1 3,-1 1 4,-3 0-52,2 0 64,-7-7-45,4 8-8,2 1 65,-2-1-59,1 1 65,-4-2-59,3 2 57,-4-2-54,1 1 57,1 1-58,-1 1 59,-1-1-57,1 1 61,-2-3-17,1 1 12,-1 1-6,1 0-4,-2 1-2,2-2-9,0 0 6,-3 4-6,1-4 1,0 2-5,-1 0 1,-1 0 0,-2 1 2,2-1-1,-6 1-4,1-1 3,-2 2-6,-24-3-1,21 4 4,0-2 0,0 3 1,0-1-1,1 0 4,-4-1 2,0 3 0,2-2-5,-3 1-1,1 0 1,-1 1-1,0-1 0,-1 1 1,-2-2 1,-27 0 2,30 2-3,3 0 3,0-3-6,-1 3 3,0 0-18,0-1-16,-1 0 1,-1 1-10,-1-2 8,-7 1 3,1 1-8,-1 0-6,-2-1 5,0 1-7,-1 0-5,-2 0 20,0 0-7,0 1 23,2-1-10,1 0 6,0 0 0,2 0 5,1 0 4,-1 0 13,1 0-20,5 0-1,1 0-1,-1 0-4,2 0-7,-34 0-34,34-1 30,-5 1 10,-2-1 9,3 1 25,-1-2-37,0-1 17,0 2-29,0 0 24,-1 1-32,1-3 19,1 2-36,-2-2 29,0 1-16,0 1 37,-39-4-28,37 3 20,1-1 4,0 0 1,0-1 3,-3 2 1,1-1 26,-1 1-32,-7 0 40,-1 1-33,2-2 30,-4 3-28,2-1 28,-2 0-44,-2-1 24,0 2-22,1 0 31,-2-2-26,-1 2 31,1-3-37,1 2 39,-3-2-30,2 1 39,1 1-39,1-1 36,-1-1-31,2 1 24,-1 0-24,1 1 28,0 0-29,-54 0 7,51 1 21,0-2-31,1 2 35,1 2-35,-1-2 34,1 0-18,0 0 26,0 0-36,2 0 21,-2-2-26,2 1 28,0 0-34,1 0 39,7 0-36,-47-3 18,47 2 14,2 1-26,2-1 32,0-1-33,0 2 32,-1-2-31,2 1 28,0 1-19,1-1 29,0 0-42,-2 1 28,3 0-26,0 0 31,-2-1-26,-34 2 5,39 0 18,1-1-30,-1 0 43,1 1-36,0 0 26,0-3-29,0 2 29,0 0-32,0-1 29,1 0-28,-2 1 31,-2-1-18,2 1 15,-4 1-29,4-1 29,-6 2-28,3-1 35,-2 1-36,0 1 31,0 0-24,0 1 27,0-1-26,-1 1 24,0 1-28,-2 1 30,-6 0-36,0-1 34,2 0-32,5-2 35,-41 5-24,36-2-6,5-3 29,1 2-32,0-3 35,1 4-33,-2-3 26,3 2-25,0 0 22,1 0-23,0-1 30,0 1-23,1 1 21,-1-2-31,4 4 27,-26-1-17,30-2-16,4-1 37,-2 0-31,4 1 31,0-3-15,4 0 14,-2 2-27,5-1 28,-1-2-24,1 1 22,0-1-23,2 1 24,12-1-28,-24 0 29,24 0-21,-19 0 23,19 0-32,-19 0 25,19 0-26,-19 0 29,19 0-26,-19 0 25,19 0-27,-20 0 26,20 0-14,-20 0 20,20 0-30,-17 0 24,17 0-25,-22 1 9,22-1 15,-13 0-7,13 0 6,0 0-24,-15 4 22,15-4-25,-8 5 26,8-5-25,-9 12 27,4-4-29,2 2 11,-1 4 0,0 2 3,0 4 35,0 2-33,2 2 30,-2 2-35,3 6 28,-3 3-21,2-2 20,0 3-30,1 0 32,-2 3-23,2 4 28,-1-6-35,-1 6 9,2-6 3,-2 6-3,2 3-32,-2 44 92,2-46-47,2 4-7,-2-1 12,0 0 4,1 1-13,1-2 5,-1 0-8,3 0 3,-2-2 3,3 0-2,-2 0 1,1-8-52,1 0 61,-2 0-57,7 30 41,-5-35 25,-2-5-56,1-2 52,1-2-56,-2 0 61,2 0-37,-1-6 82,-1 3-80,1-4 69,0-2-76,-1-1 71,-1 0-78,-1-12 68,2 20-70,-2-20 76,3 15-62,-3-15 76,1 14 0,-1-14 0,1 11-8,-1-11-4,0 0-3,3 15-7,-3-15-5,0 0-1,1 10-5,-1-10 2,0 0 2,0 0 2,7 12-13,-7-12-39,16-1 54,-1-2-56,9-3 53,12-2-55,12-4-3,19-4-26,10-1-65,8-3-1,24-3-102,2 0-118,2 0-407,0 2-242</inkml:trace>
  <inkml:trace contextRef="#ctx0" brushRef="#br0" timeOffset="6280.6824">20144 7578 57,'-11'-4'181,"2"0"-18,9 4-2,-16-7 9,16 7-11,-13-10 16,13 10 15,-13-12-11,13 12-5,-12-11-58,12 11 84,-9-12 11,9 12 20,-9-10 10,9 10-7,-8-8-21,8 8-98,-4-4 78,-2-3-108,6 7-23,0 0-12,0 0-13,0 0-9,-5 12-58,5-12 62,2 23-59,1-8 60,0 2-59,2 3 16,1 3 0,1-2 3,1-1 3,1 2 53,4 2-53,1-6 63,3 0-40,2-1 67,7-4-52,4-7 24,8-3-27,5-3-6,12-5-3,14-9-4,6-6-3,0-6 45,19-10-60,-4-4 46,66-41-36,-89 44-56,-5 2 46,-5 3-107,-6 3-13,-13 8-117,-3 3-177,-11 7-580,-7 0-591</inkml:trace>
  <inkml:trace contextRef="#ctx0" brushRef="#br0" timeOffset="7956.5315">25885 7681 123,'-9'-7'521,"9"7"-190,-9-10 8,9 10-146,-9-7 33,9 7-110,-8-8 37,8 8 13,-6-10-137,6 10 54,0 0-25,3-11-73,-3 11 59,11-3-65,-11 3 58,23-1-65,-7 2 73,8 2-70,5 5 72,9 5-70,8 2 16,7 7 23,66 34 9,-51-20-48,15 10 68,2 2-4,1 2-10,2-2-7,4-1 3,-2-3-53,4-2 91,0-4-5,-15-6-4,-3-2-53,-1-2 51,-5-5-44,-4 1 52,-7-1-59,-5-3 47,-10-4-61,-2-1 7,-7-1-2,-7-1 8,-1-4-5,-7 0-37,-2-3-21,-3 1-26,-3-5-74,-12-2-129,13-1-426,-13 1-221</inkml:trace>
  <inkml:trace contextRef="#ctx0" brushRef="#br0" timeOffset="8287.5352">27564 7378 215,'0'0'374,"0"0"-78,-13-1-69,-3 9 87,4 1-187,-6 3-61,-4 5-10,-10 6-14,-1 5-9,-10 8 7,-4 4-28,-2 6 17,-3 7 67,-17 16-65,-4 3 65,-5 3 4,-6 0 4,-3 5-8,-89 76 15,88-75-26,2-6 31,4-2 49,4-6-62,8-4 37,16-14-74,5-5 41,6-5-74,11-8 45,3-5-65,6 0 47,6-6-62,3-3 28,6 2-148,3-3-86,5 1-196,0-3-454,0-2-404</inkml:trace>
  <inkml:trace contextRef="#ctx0" brushRef="#br0" timeOffset="20928.7679">15632 3563 143,'0'0'399,"-8"-12"-92,8 12-59,-8-14-7,8 14-23,-8-13-27,8 13-33,-13-22 155,13 22-161,-6-10-23,6 10-25,-7-9-22,7 9-25,-4-9-22,4 9-10,0 0-9,0 0-3,0 0-5,0 0-1,14 5 4,-7 4-5,3 1 2,18 19 2,-9-10 0,-1 1 0,3-1 2,1 1-14,1-4 3,-2 1-6,3 0 12,1-5-17,1 1 23,-5-6-23,5-2 28,2-4-23,1-2 25,6-4-25,8-8 14,0-5 8,10-6 8,0-8 0,-1-6 8,-1-4 5,-1-3 1,-3 0 37,-1-1 0,-6 0 17,-3 3-17,-4 6-1,-6 6-7,-5 4-19,-4 5-7,10-12-26,-16 20-99,-3 4-102,-1 2-80,1 2-47,-9 6-24,0 0-459,15 3-320</inkml:trace>
  <inkml:trace contextRef="#ctx0" brushRef="#br0" timeOffset="37014.3703">15554 3396 370,'0'0'627,"1"-12"-368,-1 12-46,0 0-16,-1-13-15,1 13 3,0 0-5,0 0-12,1-12-11,-1 12-19,0 0-25,0 0-22,0 0-24,0-10-25,0 10-10,0 0-6,0 0-8,0 0-9,0 0 3,14 4-2,-14-4-4,13 11 6,-2-1-4,-2 3-15,4-1 11,-1 2 1,2 3 2,0-1-1,2 2 2,2 1-1,16 18-3,-15-19 4,-1-1-2,1-1-1,-3-2-1,2-1 7,1-1-1,-1-1 0,0 0 18,2-2 27,3-3 11,-1-3 21,3-1-8,5-4 7,3-6-11,7-4 15,4-5-5,7-9-6,0-5 6,0-4-2,-1-5 10,-1-2-2,-2-1 19,-2 0 2,-3-1 13,-1 5 1,-7 0 13,-6 8-24,-5 4 3,-1 1-38,9-9 44,-18 21-96,-2 1-66,-2 3-93,1 2-152,-4 1-161,-6 7-107,10-3-113,-10 3-352,5 9-625</inkml:trace>
  <inkml:trace contextRef="#ctx0" brushRef="#br0" timeOffset="43794.1966">14661 13156 290,'0'0'301,"0"0"-52,0 0-24,0 0-15,-7-6-22,7 6-58,0 0 51,0 0-74,0 0 62,-6-6-30,6 6-28,0 0-31,0 0-20,0 0-22,0 0-4,0 0-8,0 0-8,0 0-4,-5 12-6,5-12-1,5 10 3,-5-10-5,2 13-4,-2-13 1,9 14 3,-9-14-1,13 22 4,-9-15-7,4-1 1,-8-6 0,12 11 3,-12-11-1,15 8 0,-15-8 5,13 2 1,-13-2 0,16-1 1,-16 1 1,13-7-7,-7 0 4,1 2-1,1-5 39,-8 10-15,4-11 5,-4 11 2,0 0 1,2-12-10,-2 12-6,0 0-1,-7-8-12,7 8-4,0 0-3,-16 3 2,16-3-7,-12 5-1,12-5 0,-17 9-7,17-9 5,-7 7-4,7-7 1,-6 10 4,6-10 2,0 0-3,-2 10 4,2-10 1,0 0 2,9 7 2,-9-7 1,13 0 1,-13 0-1,20-6 1,3-5-1,-12 2-1,2 1 0,-3 1 6,-2 0 11,-1 0 4,0-1 5,-1 3 24,-6 5 12,5-9-58,-5 9 47,0 0-11,3-14-14,-3 14-10,0 0-12,-21-3-61,21 3-53,-15 5-76,8 2-92,-3 0-72,1 3-432,1-1-294</inkml:trace>
  <inkml:trace contextRef="#ctx0" brushRef="#br0" timeOffset="44513.2048">17711 14249 319,'-2'-13'508,"2"13"-91,0 0-105,-4-9-24,4 9-62,0 0-7,0 0-59,-9-5-11,9 5-31,0 0-3,-20 2 45,20-2-110,-12 2 5,12-2-25,-10 3 6,10-3-15,-10 7 1,10-7-20,-8 5 13,8-5-18,0 0 14,-9 5-14,9-5 12,0 0-16,0 0 18,-3 3 8,3-3-17,0 0 14,0 0-16,0 0 18,11-1-20,-11 1 23,8-7-13,-8 7 42,6-6 11,-6 6 33,0 0 7,6-9-1,-6 9-15,0 0-21,0 0 17,-11-2-50,11 2-16,-14 5 0,4 4-6,1-2-5,-1 3-4,1-1-3,-1 2-6,4-4 1,0 1-4,3 1 3,3-9-1,-3 14 6,3-14 4,13 12-1,-13-12 5,28-4 3,-7-2-1,3-5-1,3-6-2,-1 2 2,-2 0 3,-1-3-14,-4 1-6,-4 4-17,-6 1-36,-4 3-79,-5 9-39,0 0-139,-17-6-979,-1 11-50</inkml:trace>
  <inkml:trace contextRef="#ctx0" brushRef="#br0" timeOffset="45610.2049">14787 13285 249,'-11'-5'275,"11"5"-57,-10-6-10,10 6-33,-8-6 13,8 6 4,-12-9 184,12 9-206,-6-5-24,6 5-25,0 0-29,-7-7-29,7 7-14,0 0-16,0 0-6,0 0-7,0 0-8,0 0-4,11-5-4,-11 5-6,16 4 1,15 5 10,-9-1 15,6 0-28,1 4 25,7 1-29,1 0 9,4 4-1,0-2-3,4-1-3,2 3 2,10 2 24,1 2-29,2-3 21,-3 2-21,3-2 18,-4 2-22,2-1 2,-2-1 3,-9-4-15,-4 1 20,4 2 43,-2 1 48,1-1-15,-2-1-66,4 1 51,-2-1-71,0 1 63,-1 0-60,0 3 48,6 3-6,34 16 8,-44-21-23,-1 2-1,-2 2-6,-2-2 16,1 0-23,-3 1 14,0-1-22,-1-1 20,0 1-17,-1-1 16,-1 0-18,0-2 15,-1 0-16,-2-2 20,26 11-3,-26-15-17,-1 1 17,-1-2-18,1 0 15,-3 0-18,-1-2 14,-2-1-13,1 1 14,-2 1-23,-2-4 16,-4 1-19,0 0 19,-1-2-22,-2 2 21,9 2-11,-10-4 7,3 3 27,1-1-6,1 2 45,2 0 4,4 0 43,-3 0-29,2 0-7,0-1-25,-4-1 2,2 0-25,-3-1 9,3 2-24,-3-2 3,22 8 9,-19-7-18,-1 2 3,-1-4-1,0 1-3,-1 0 0,-1-1-3,-3 0 2,1 0 0,-12-4 1,18 4 1,-18-4 1,15 6 1,-15-6 5,11 4 3,-11-4 1,15 3-42,-15-3-38,0 0-74,0 0-143,0 0-256,0 0-305,1-12-389</inkml:trace>
  <inkml:trace contextRef="#ctx0" brushRef="#br0" timeOffset="46194.2006">17405 12540 492,'0'0'374,"0"0"-90,-10-4-64,10 4-43,-12 4-30,12-4-29,-16 7-22,8-2-26,1 1-14,-2-2-18,9-4-8,-12 10-10,12-10-4,-7 8-2,7-8 6,-4 10-1,4-10 0,0 0-6,0 13-2,0-13 1,5 7 11,-5-7 20,8 7 17,-8-7 14,9 4 2,-9-4 5,18-1 113,-18 1-98,12-7 21,-12 7 44,11-5 8,-11 5-14,7-8-24,-7 8-28,0 0-18,0 0-26,1-10-18,-1 10-9,0 0-10,-10-2-7,10 2-5,-19 5-5,19-5-11,-12 5-28,12-5-17,-10 5-1,10-5 9,0 0 6,-9 6 12,9-6 6,0 0 2,0 0 6,0 0 6,0 0 4,5 8 6,-5-8 1,13-9-46,-13 9-54,6-9-62,-6 9-68,5-10-58,-5 10-83,0 0-441,-8-6-334</inkml:trace>
  <inkml:trace contextRef="#ctx0" brushRef="#br0" timeOffset="46956.2001">15117 14258 419,'-7'-5'425,"7"5"-108,-16-8-29,1 2 129,15 6-260,-16-4 11,16 4-45,-14-3-4,14 3-37,-17 1 4,17-1-37,-15 3 11,15-3-31,-15 7 11,15-7-24,-13 7 9,13-7-23,-11 8 16,2 2-6,9-10-17,-6 9 19,6-9-16,-5 9 14,5-9-16,0 0 21,-2 10-19,2-10 21,0 0-18,4 11 23,-4-11-19,0 0 22,13 0-18,-13 0 12,20-10 4,-20 10-21,9-7 24,-9 7-3,10-6 18,-10 6-14,0 0 6,8-8-14,-8 8 6,0 0-23,0 0 12,0 0-14,-8 8 5,8-8-13,-12 12 10,3 1-14,2-4-3,1 0 15,1-1-12,1 2 15,0-1-18,4-9 6,-5 16 1,5-16 1,-2 13 1,2-13 9,2 11 1,-2-11 2,7 10 1,-7-10 1,22 1 9,-22-1-11,18-6-8,-7-2 24,-4 2-18,3 0 11,-3-2-15,0 2 26,-2-1-4,-5 7 19,6-8-19,-6 8 6,0 0-22,0 0 13,0 0-19,-10-6 12,10 6-13,-12 6 11,12-6-16,-13 9-10,8-2-84,-1 1-54,6-8-88,-8 14-65,8-14-30,0 13-60,0-13-224,6 11-130</inkml:trace>
  <inkml:trace contextRef="#ctx0" brushRef="#br0" timeOffset="47527.2166">15184 14354 282,'0'0'238,"-9"3"-20,9-3-46,-9 2 24,9-2-40,0 0-3,-11 5-31,11-5 11,0 0-52,0 0 15,-4 2 37,4-2-70,0 0 0,-11 4-9,11-4-2,0 0-4,0 0 2,6-8 1,1 3 7,-1-1 5,4-3 6,4-5 24,2 1 1,2-5 23,4 0-25,-2-1 17,8-5-30,-2 0-4,4-3-9,0-2 11,4 1-11,3-7-14,2 1-2,3-2-4,1 0-1,-2 0-57,5-3 53,0 3-57,0-3 54,2 0-14,51-43 20,-51 43-28,4-1-3,-2-2-1,-1 1-5,0 3 2,-1-2 1,1 1-7,-1 1-3,1-1 1,-3 1-49,1-4 63,0 5-57,-1-1 61,-2-2-52,42-36 26,-46 37 38,0 1-39,-1 2 54,4-1-111,-1-2 72,-1 3 17,0 1 14,-9 7-3,-2 4 0,-4 2 31,-4 3 29,-3 4-25,-3 2 59,-2 0-55,10-7 74,-13 11-60,0 0-37,-2 1 33,0-2-52,3 0 40,2-6-56,11-8 35,2-1-87,2-1 51,1-1-46,-2 3 4,-1 1 7,-5 5 2,-1 1 2,14-12-83,-20 16-28,-2 4-57,-3 0-15,2 1-110,-3 2-35,-2-1-6,-7 7 26,11-4-37,-11 4-400,0 0-272</inkml:trace>
  <inkml:trace contextRef="#ctx0" brushRef="#br0" timeOffset="48697.2">15938 13622 89,'0'0'440,"0"0"-110,0 0-50,0 0-45,-11 2-37,11-2-30,0 0-32,-13 5-29,3-1 49,10-4-75,-15 13 20,9-6-28,-1-2-17,1 2-58,0 0 51,-1 0-65,7-7 49,-7 14-59,7-14 60,-7 12-64,7-12 67,-2 11-66,2-11 59,-1 5-27,2 7-25,-1-12 59,0 0-60,9 4 61,-9-4-60,10-2 60,-10 2-61,15-9 60,-7 4-8,-2-2-27,3-2-19,-3 1 8,-1-2-5,2 0 3,0-7 10,-7 17 26,1-14-5,-1 14-6,-1-13-7,1 13 5,-6-8-1,6 8-2,-8-6-1,8 6 0,-13-2-4,13 2-2,-15 5-8,15-5 0,-14 9 8,6-2-3,1 1 1,2-1-1,0 2-3,1 1-56,0 0 75,4-10-68,-2 19 67,2-19-11,0 15 0,0-15 2,5 17 0,0-8 3,0-1 1,2-3 6,10 4 11,-8-5-12,-9-4-54,20 2 68,-8-4-55,-1 0 60,-2-2-41,1-1 59,-1-1-56,0-3 48,0 0-11,-3-3-8,-2 0-9,1 2 3,-3-2-7,-2-12 17,0 24-7,-2-17-2,-3 8-3,5 9-3,-9-12 5,9 12-11,-13-6-4,13 6-2,-15 0-2,15 0-1,-16 7 9,6-2-10,1 5 1,1-1-3,-6 13-49,9-12 61,3 0-8,-1-1-6,3-9 0,-1 18 3,1-18 9,4 19 0,-1-10 5,3-2-3,1 1 2,-1-3-6,3-1 10,-9-4 0,17 3-47,2-5 20,-8-3 60,-1-3-53,0 0 52,0-2 1,-1-1-1,-1-3-4,-2 2-5,-1 0 27,-1 0-7,-3 2-6,1-2 6,-2 12-3,-3-17-6,-1 9-9,-6-4 16,10 12-37,-14-9-4,14 9-8,-16 0-7,16 0 2,-18 3-6,8 2 3,0 1 0,1 5 1,-1-2 0,2 2-50,3-1 54,0-2-48,2 1 55,3-9-52,-2 17 50,2-17-46,2 15 58,-2-15-53,8 10 62,0-4-54,-8-6 57,19 1-50,-19-1 56,24-3-49,-12-4 72,2 0-34,4-5 68,-2-1-61,11-17 152,-16 17-40,-2 1 2,-1 1 32,-3 0-78,-1 2 15,0 1-66,-4 8 27,2-14-68,-2 14 21,-1-12-106,1 12-16,-4-9-79,4 9-87,0 0-82,-15 1-511,15-1-71,-9 10-493</inkml:trace>
  <inkml:trace contextRef="#ctx0" brushRef="#br0" timeOffset="52426.2048">15759 13055 198,'-3'-12'334,"-2"-1"-70,4 1-79,-3 1-15,1-1-52,-4-12 128,3 12-86,2 2-72,-1-2 56,-1 0-83,0 2 74,2 0-50,-1 1 58,3 9-67,-4-17 36,4 17-76,-4-13 50,4 13-82,-3-9 49,3 9-69,0 0 31,0 0 18,0 0-62,0 0 70,4 21-18,-1-8 64,1 9-67,1 1 20,1 7 48,0 1 0,-1 5 50,2 6-37,0 1 86,-1-2-78,-1 0 22,8 30 20,-7-40-128,-1-1 57,0-7-77,0 1 55,-1-3-65,2 0 53,-2-6-59,0-1 53,-1 0-54,-1-2 54,1-2-54,-1 0 58,-2-10-52,4 16 54,-1-3-30,-3-13-114,0 0-62,0 0-201,0 0-83,0 0-68,0 0-330,-9-15-385</inkml:trace>
  <inkml:trace contextRef="#ctx0" brushRef="#br0" timeOffset="52760.2078">15569 13425 255,'0'0'451,"0"0"-167,0 0 2,-8-4 173,8 4-255,0 0-14,0 0-24,0 0-28,0 0-13,0 0-1,0 0-5,0 0 3,0 0 0,12 0-2,-12 0-6,12 6-2,-12-6-22,17 9-16,2 5 40,-9-6-72,1 0-60,2 1 52,-2 0-58,1 0 62,2 1-60,-3-1 58,3 1-72,-1-1 12,-1 1-101,1 0 4,0-4-131,-1 1-11,1 0-55,10 0-750,-12-9 121</inkml:trace>
  <inkml:trace contextRef="#ctx0" brushRef="#br0" timeOffset="52902.2192">16007 13401 891,'0'0'547,"7"-12"-54,-7 12-140,4-9-17,-4 9-107,0 0 22,0 0-78,0 0 49,0 0-54,0 0 14,0 0-71,-19 7 25,11 0-73,1 3 40,-3-1-72,2 1 39,-1 0-65,2 2 19,-1-2-96,1 2 1,1 0-121,0-3-24,1-1-132,0-1-20,1 1-66,4-8-413,-6 11-392</inkml:trace>
  <inkml:trace contextRef="#ctx0" brushRef="#br0" timeOffset="55918.2019">13002 11218 202,'0'0'277,"0"0"-55,0 0-25,0 0-23,0 0-51,0 0 21,0 0-59,0 0 23,0 0-54,0 0 31,0 0-50,0 0 27,0 0 0,14 0-56,-14 0 37,0 0-44,0 0 44,15 4-38,-15-4 51,14 1-55,-14-1 56,25 0-51,-11 0 71,6 0-76,2 0 72,5-1-76,2 1 57,41-4 11,-32 3-67,9-4 15,3 3 49,4-2-72,0-1 62,4 1-70,2 1 70,11-1-76,2-1 65,2 0-63,-3 0 61,4-1-65,0 1 9,3-3 62,85-5-30,-80 5-32,1-1 65,5-1-65,0 1 67,2-2-59,3-1 6,2 0 62,3 1-79,18-3 67,0-1-63,-18 4 58,16-4-58,-18 3 9,21-2 13,79-9-10,-80 9 7,-20 4-2,1 0 2,1-1 3,1 2 3,-2 0-5,1 0 9,1 0-10,-2 1 21,-2 0-21,1 1-1,-3 0 1,1 1-2,-1 1 9,-2-1-14,1 1 11,-2 0 17,2 3-23,-2-2 1,1 1 3,-1 0 6,-1 1-6,-2 0 19,1-1-12,-2 2 7,1-2-11,-1 3 8,-1-3-3,1 3 3,80-1 6,-86-1-16,-2 1-14,0 1 13,-2-1-7,1 2 35,-1-1 9,-1 0-1,1-1 2,-2 1 1,-1-1 25,0 0-26,-10 0 8,0-1 0,10 1-10,64-1 56,-64 0-40,-13 0 0,1 0-2,0 1-8,-2-1 3,1 0 7,-1 0-23,0-1 27,-2 3-36,-2-3 27,-1 1-26,-3-1 31,-1 1-25,-3-1 33,46-2 18,-55 2-63,0 0 43,-2 0-12,0 1 35,-2-3-30,-2 4 35,-3-3-27,-4 2 21,1 0-25,-3-1 29,-4 0-31,-1 1 24,-2 0-29,0 0 16,9-2 29,-15 3-70,-12 1 14,21-3-31,-21 3 17,16-2-46,-16 2-24,15-2-95,-15 2-51,10-3-89,-10 3-136,0 0-125,0 0-644,-18-1-792</inkml:trace>
  <inkml:trace contextRef="#ctx0" brushRef="#br0" timeOffset="57113.1995">14824 13128 331,'0'0'326,"0"0"-40,-8-7-91,8 7 1,0 0-71,0 0 27,0 0-76,-11 4 29,11-4-61,0 0 32,0 0-59,0 0 33,-9 5-46,9-5 51,0 0-61,0 0 47,0 0-56,0 0 49,0 0-53,0 0 64,0 0-64,0 0 54,0 0-50,0 0 52,14-1-57,-14 1 58,14-17-18,-14 17-38,8-15 15,-4 5 89,-4 10-30,4-15 70,-4 15-52,1-14 49,-1 14-47,-1-14 54,1 14-66,-5-11 40,5 11-55,-9-7 29,9 7-76,-18-5 33,18 5 1,-15 2-54,6 1 44,0 2-46,0 2 47,3-1-54,-1 1 55,3 2-54,0 1 51,4-10-10,-5 17 0,5-17-3,4 16-2,1-8 1,6 3 12,-11-11-10,18 7 0,-18-7-1,18 1-49,-9-5 63,2 0-50,-2 0 102,1-1-28,-2-1 71,-2 0-52,-6 6 44,7-14-73,-7 14 42,5-11-70,-10 2 27,5 9-1,-8-6-71,8 6 20,-16 0-89,5 2-1,1 5-134,0-1-30,-2 5-92,3 1-83,-1 2-320,2 1-277</inkml:trace>
  <inkml:trace contextRef="#ctx0" brushRef="#br0" timeOffset="58299.1969">17530 14255 117,'15'2'497,"-15"-2"-127,0 0-59,0 0-40,0 0 181,0 0-259,0 0-8,0 0-27,0 0-10,-13-2-21,13 2-20,-12 3-22,12-3-17,-12 2-15,12-2-10,-12 5-6,12-5-13,-10 7-8,10-7-3,-12 15 7,12-15-11,-6 10 0,6-10-1,-1 12 1,1-12 1,1 12-3,-1-12 2,5 9 0,-5-9 4,9 5-3,-9-5-1,13 2-5,-2-5-2,-2-1-6,17-10-26,-14 5 15,-1-1 9,-1 0-3,-1 2-9,0-2 7,-3 1 3,-1 2 21,-1-1 13,-4 8 3,4-14-2,-4 14 1,0 0 6,-2-15 1,2 15-1,-17-7 47,17 7-34,-16 0 8,4 3 9,1 1-8,-1-1-7,1 3-6,0 1-3,0 1-18,2 0-1,0 2 0,2 2-3,1 2 0,1-2-55,1 0 62,2 10-26,3-12-24,1 0 58,3-1-51,0-2 55,3 0-61,0-4 64,-8-3-66,20 4 57,-9-5-60,-11 1 57,23-4-58,-14-2 51,3-4-88,-3 1 50,-1-3 4,1-3 9,-5-1-85,-1 0 71,-1 0 4,-1-1 13,-2 2 10,-2-1-4,-1 3-3,2 1-10,-4 3 0,2 0 0,-3 1-14,7 8-46,-10-13-53,-1 4-286,11 9 85,-10-4-63,10 4-416,-12-4-329</inkml:trace>
  <inkml:trace contextRef="#ctx0" brushRef="#br0" timeOffset="58997.2031">17414 12439 452,'0'0'587,"0"0"-397,-18 2 2,18-2-73,-12 6 55,12-6-96,-15 11 59,10-5-102,-1 0 45,1 1-14,-1 1-16,1-1-13,5-7-7,-6 14-4,6-14-5,-2 12-3,2-12-1,1 12 1,-1-12 2,4 10 3,-4-10 11,11 5 26,-11-5 12,13 1 4,-13-1 5,15-4-4,-5-1-14,-10 5-2,16-10 22,-9 4-28,4-7 173,-11 13-63,7-11-74,-7 11 26,0 0-79,-1-14 36,1 14-72,-11-4 55,11 4-68,-18 1 52,6 3-61,-3 1 50,2 0-63,1 0 52,3 0-64,-9 2-7,9-2 41,9-5-7,-9 9-5,9-9-2,-4 8 5,4-8 9,0 0 5,4 13 2,-4-13 0,11 7 2,-11-7 4,16 1 3,-5-2 1,2-2-52,11-9 33,-10 6 40,-4-4-55,0 2 51,-2 0-51,-3 1 47,-5 7-81,4-10-1,-4 10-116,0 0 7,-17 1-89,-1 10-41,-11 10-42,-13 11-351,-6 8-202</inkml:trace>
  <inkml:trace contextRef="#ctx0" brushRef="#br0" timeOffset="59596.2117">14883 14185 135,'0'0'188,"10"12"84,-10-12-120,4 10 0,-4-10-19,5 11 16,-5-11-28,4 11 29,-4-11-38,4 12 20,-4-12-41,0 0-14,4 13-9,-4-13-8,0 0-19,3 9 5,-3-9 28,9 5-38,-9-5-1,9-4 1,-3-2-2,1-1 4,3-3 34,-3-2 52,-1 1-1,1 2 13,-1-2 8,-3 3-9,-3 8-23,9-14-25,-9 14-17,1-6-21,0-4-83,-1 10-34,0 0-88,0 0-79,0 0-63,-7 6-96,7-6-302,0 0-206</inkml:trace>
  <inkml:trace contextRef="#ctx0" brushRef="#br0" timeOffset="60206.2107">15807 12955 290,'-13'-4'376,"4"0"-87,0 1 26,1-2-105,-1 0 70,1-2-8,8 7-12,-14-9-41,14 9-36,-10-9-81,10 9 28,-8-6-33,8 6-73,0 0 39,-7-7-60,7 7 35,0 0-51,0 0 47,5 8-58,1-2 51,13 25-27,-7-6-19,0 1 47,5 8-49,-3 1 52,2 2 16,-2-1-20,0 2 25,-1-2 53,-1 2 3,0-4-22,-3-5-19,0-1-17,-1-2-7,-1-5-59,6 18 35,-9-24 17,0 1-51,0-3 54,0-1-54,-2-2 56,2-1-55,-4-9 57,4 14-75,-4-14 21,5 13-92,-5-13-13,0 0-142,1 9-136,-1-9-141,-7-5-1312</inkml:trace>
  <inkml:trace contextRef="#ctx0" brushRef="#br0" timeOffset="60579.2115">15671 13472 407,'0'0'579,"-9"-8"-93,9 8-62,-7-10-38,7 10-60,-10-9-28,10 9-22,-8-12-68,8 12 24,-7-7-92,7 7 10,-4-8-80,4 8 23,0 0-71,0 0 45,0 0-71,0 0 49,14 0-26,-4 5-40,1 2 54,3 1-56,3 4 47,1-3-47,0 3 46,1-2-52,0 0 49,3 2-42,0-3 48,0 0-67,0-1 44,0-3-62,1 0 51,18-1-59,-20-5 10,2-2 64,-2-5-52,1-1 50,-1-8-69,-2-2 63,-1-3-49,-3 3 111,-3 1 7,-3 0 98,-3 4-34,-1 1 24,-4 3-75,-1 10-21,-1-19 54,1 19-104,0 0 43,-19 6-44,6 7-53,-1 7-160,-5 11-83,3 4-200,-4 3-690,-3 13-788</inkml:trace>
  <inkml:trace contextRef="#ctx0" brushRef="#br0" timeOffset="67180.2022">16051 13713 10,'0'0'317,"0"0"-82,0 0-49,-4-12-28,4 12 206,0 0-211,-6-9 51,6 9-83,0 0 62,-6-8-84,6 8 49,0 0-64,-12-6 48,12 6-52,-9-5 57,9 5-50,-10-3 45,10 3-66,-9-3 32,9 3 2,-14-4-92,14 4 43,0 0-62,-12 4 49,12-4-57,-8 5 50,8-5-54,-10 6 54,10-6-59,-9 9 53,9-9-54,-7 14 43,7-14-40,-7 12 41,7-12-69,-4 10 42,4-10-55,-3 10 54,3-10-56,0 0 58,0 12-54,0-12 58,0 0-45,7 6 12,-7-6 11,0 0 10,14-1 3,-14 1 4,13-9 52,-2-8-16,-7 9-24,1-2 58,-2 1-52,-3 9 74,2-17-43,-2 17 49,-1-15-57,1 15 66,-5-14-10,5 14-18,-9-13 3,9 13-59,-12-12 46,12 12-15,-20-6 13,20 6-40,-15 0-56,15 0 58,-13 6-57,7-1 55,0 2-50,6-7 55,-9 15-59,9-15 50,-5 15-56,5-15 44,1 15-56,-1-15 44,4 14-67,6 0-3,-10-14 86,13 7-49,-13-7 10,14 6 9,-14-6 7,16 2 10,-16-2 52,14-5-48,-14 5 58,15-8-53,-8 1 53,-2 1-53,-5 6 44,6-17-50,-4 3 102,-2 14-16,-2-14-51,2 14 57,-4-9-51,4 9 47,-5-10-68,5 10 45,0 0-68,-6-10 48,6 10-62,0 0 53,-9-4-61,9 4 51,0 0-50,-10 12 32,10-12 13,-3 13-77,3-13 32,-1 11-58,1-11 48,1 14-49,-1-14 63,3 8-41,-3-8 63,0 0-41,3 11 66,-3-11-45,0 0 69,0 0-53,0 0 44,4 9-109,-4-9-46,0 0-151,0 0-192,-2-13-294,2 13-268</inkml:trace>
  <inkml:trace contextRef="#ctx0" brushRef="#br0" timeOffset="71299.2002">19243 12818 213,'-14'-5'547,"4"0"-148,1 1-98,0 1-65,9 3-55,-13-7-45,13 7-35,-11-5-25,11 5-13,0 0-15,-6-5-9,6 5-7,18-9 55,-1 6-35,9-1-4,8-1-1,13-1 23,9-1 6,19-3 3,8 1 12,7-1 8,7 1 9,25-6 1,4 2-7,3 0-4,3 1 0,2 2 0,-3-2-13,-2 2 10,-1 0-48,-1 1 55,-3 0 8,-23 1-68,-2 1 53,-4-1-42,-4 3 69,-5-2-65,-7 1 41,-8 0-61,-13 1 34,-5 0-29,-4 0 44,23 0 11,-45 3-68,-1-1 17,-7 2-46,-2 0 8,-2-1-126,-2 1-27,-1 0-152,-12 1-83,0 0-167,11 1-536,-11-1-702</inkml:trace>
  <inkml:trace contextRef="#ctx0" brushRef="#br0" timeOffset="72598.2021">5699 14480 205,'-13'3'422,"13"-3"-107,0 0-74,0 0 101,-11-4-191,11 4-37,0 0-22,0 0-14,3-11-9,-3 11-1,9-7 1,0 3-9,0-1-12,1 2-4,4-2 10,1 0 6,5 3 0,4-1-4,41-4 37,-24 5-31,12-1-21,4 3 17,6 0-19,15 0 13,6 3-25,2-3-2,5 4 0,4-1-4,4-1 1,7 3-4,0-1-5,24 2 9,2-5 18,144 0 49,-132-2-53,3 0-3,1-5 1,0 2 3,4-1 3,3-4-4,0 2 8,-1-1 2,-2-1 3,-3-1-2,-1 1-5,-3 0-2,-5 0-7,-6 0-3,95-6 15,-131 10-29,-3 3-5,-7-3-2,-4 3-47,-10 3-58,-16 0-85,-3 4-127,-7 2-91,-17 1-481,-5 3-440</inkml:trace>
  <inkml:trace contextRef="#ctx0" brushRef="#br0" timeOffset="77571.5789">16348 14358 354,'0'0'416,"-16"1"-111,16-1-2,-18 3-56,18-3 19,-14 0-30,14 0 6,-13 2-46,13-2-4,-13 0-42,13 0 85,-13 2-146,13-2-33,0 0-8,0 0-20,-11 3 5,11-3-12,0 0 3,16 6-10,1-5 26,9 2 3,14-2 19,14 1-17,10-2-7,22 0 0,112-6 52,-65-1 40,3-3 4,-2 1-21,-3-1-62,-10-2 46,-19 2-16,-7 4-9,-7-2-7,-10 1-8,-6 3 3,-15 0-2,-7 1-53,-10 1 50,-6 0-53,20-3 60,-33 3-9,-2 2-50,-3-3 43,-1 3-46,-2-2 41,-13 2-46,20-1 33,-20 1-100,17-1-31,-17 1-108,12-1-96,-12 1-153,12 1-71,-12-1-65,0 0-1542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40:40.8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8725 9014 72,'0'0'140,"0"0"-7,-9-7 113,9 7-121,0 0-11,0 0-13,-6-5-19,6 5-12,0 0-3,0 0-5,0 0-16,-6-7 2,6 7-15,0 0 1,0 0-17,0 0 11,0 0-16,0 0 9,0 0-12,0 0 8,0 0-14,0 0 8,0 0-12,0 0 12,0 0-12,0 0 4,0 0 16,19-10-17,-19 10-13,0 0 16,28-2-13,-28 2 14,42 0-10,-42 0 8,40 0-8,-40 0 11,43 0-14,-43 0 18,47 0-16,-20 0 13,0-2-12,2 2 13,0 0-9,2 0 11,-1 0-7,2-2 9,-2 1-14,33 1 5,-30-2 5,-1 2-16,4-1 18,0 0-13,-4 1 8,1-1-9,-2 1 13,2 0-17,-2-2 12,1 2-12,-3 0 14,2 0-13,-5 0 16,3 0-16,21 2 7,-26-2 7,-2 1-15,-1 0 23,0-1-20,-1 1 13,0 1-17,1-1 13,-1-1-14,-1 2 17,1 0-14,1 0 13,-2-1-11,1 0 14,0-1-15,19 1 10,-19 1 1,0-2-15,0 0 18,-1 0-15,2 0 15,1 0-13,-1 0 9,0 0-9,1 0 14,1-2-18,0 2 23,2-1-20,2 1 17,-1-1-19,21 1 5,-25 0 9,1-1-14,-1 1 16,-1 1-15,0-1 11,-1 0-11,2 0 13,-1 1-12,1-1 15,0 0-16,1 0 17,0 1-19,1-1 24,3 0-20,-1 0 17,-2 0-22,3-1 16,-3 2-17,0-2 16,0 1-14,-1 0 17,-2 1-18,2-1 18,0 0-18,-1 2 14,-1-2-14,1 0 17,0 2-13,-1-1 15,20 1-10,-20-1-9,0 1 16,0 0-11,0 0 13,0 1-14,1-2 12,3 3-14,-1-3 17,1 2-16,0 1 16,0-3-16,0 2 16,0 1-17,-1-2 16,28 4-4,-26-4-10,0 1 13,1-1-15,-3 0 16,1 1-17,0 0 16,1-1-10,-2 0 18,2 1-20,-4-1 14,3 0-16,-1 1 16,0-1-17,0 1 16,25 1-6,-24-2-17,0 1 25,0 0-15,-1-1 13,0-2-16,2 3 16,-2-1-17,1 1 26,-1-1-17,1 0 22,2 0-24,-2 1 21,2-3-19,2 2 19,28 1-7,-28-3-14,0 1 8,0-1-2,1 1-5,-1-1 3,-3 0-1,3-1-2,-1 1 20,1 0-22,-4 0 18,-1 0-15,-1 0 14,1 0-21,-1 0 20,-3 0-22,0 0 20,3 0-23,-3 0 24,1 0-23,-2 0 30,2 0-27,-2 0 19,2 0-19,-2 0 21,3 0-18,-4 0 20,4 0-27,-1 0 32,-2 0-30,25 0 20,-24 0 7,0 0-24,3 0 26,-4 0-23,2 0 20,-1 0-19,0 0 6,0-1 9,-1 2 4,0-1 8,0 0 0,1 0 21,-2 0-15,0-1 19,20 1 68,-20 0-48,-2 0 0,4-2 10,-5 2-7,2-1-10,-2 1-5,1-1-3,-1 0-3,1 1-7,-2 0-7,0-2-5,1 1-5,-1-1-3,-1 2-5,14-2 1,-13 2-4,-1-1-2,-2 0 0,-11 1-1,23-1 0,-23 1-6,20-2 1,-20 2-2,18 0-2,-18 0-6,14-1-49,-14 1-91,12 1-75,-12-1-89,9 4-465,-9-4-288</inkml:trace>
  <inkml:trace contextRef="#ctx0" brushRef="#br0" timeOffset="4215.8526">20372 3338 256,'0'0'205,"0"0"-15,0 0-66,0 0 1,0 0-30,0 0-8,0 0-24,0 0-8,-8-5-20,8 5 4,0 0-25,0 0 10,0 0-4,0 0-20,-5 9 14,5-9-17,0 0 17,-4 13-13,4-13 15,0 0-15,-5 12 21,5-12-16,0 0 22,0 13-13,0-13 31,0 0-2,0 0 25,2 10 14,-2-10 14,0 0-23,0 0 2,0 0-30,0 0 6,0 0-2,11-2 18,-11 2 15,0 0 6,0 0-12,4-8-8,-4 8-14,0 0-13,0 0 3,0 0-25,0 0-10,0 0 0,0 0-6,0 0 2,0 0-4,-7-8-4,7 8-3,0 0 10,0 0-5,0 0-2,0 0-10,-8 7 8,8-7-1,0 0 1,0 0 4,0 0-3,0 0 8,-5 6-12,5-6 13,0 0 0,0 0-1,0 0 7,0 0-10,0 0 22,0 0-16,0 0 0,0 0-1,0 0 4,-9-5-4,9 5-2,0 0 1,-5-13-3,5 13-2,-4-12 1,4 12 1,-4-14 1,4 14 5,-5-18 4,5 18-10,0-22-6,0 22 8,4-24-7,-1 10-1,6-18 6,-1 13-6,0-1 1,3-1 1,0-1 1,5-2-5,-1 0-3,5-3 7,1 0-1,2-1-3,3 1 0,0 1-17,2-1 15,1 0-7,3-1 2,36-23-7,-32 28 2,3-1 13,-3 0-10,4 2-4,-1 1 8,1 0 8,1 3 1,2-2-1,-1 3-10,1 1 8,2 3 3,0-1-1,0 2 0,-1 2-2,1 3 1,-2 2-1,-5 2-1,1 1 3,-3 2-5,2 1 10,-1 3 1,1 1-2,-1 0-6,5 4 8,-1 1-4,-2 2 3,1 0-20,-2 3 22,0-1-2,34 21-6,-38-16 10,0 0-12,2 3 14,-1-1-3,-1 2-2,2 0-5,-1 1 14,-1 1-12,-1 3-10,0-2 9,-1 2 5,-3-1-2,0 2 10,-3-3-22,22 32 19,-27-27-5,-1-1-8,-1-1 11,-4 2 1,-1-3-10,-1 5 11,-3-4-4,0 0 0,-3 2-9,0 1 17,-3-3-19,0 3 8,-1-2 4,-2-2 3,-1 0-9,0 1 10,0 0-15,-1 3 4,-4-1-3,3-1 2,-2 1 3,-1-2 5,1 0-15,-4 0 18,1 0-23,-2-1 31,-1 2-3,-4 3 23,-3 0 7,-21 31 28,17-34-49,1-1 1,-2 0-12,6-7-2,-3 0 0,2-2 0,0 0-6,0 0-3,-2-1 9,-1 1 27,0-1 3,-2-1-11,-2-1 2,1 1-9,-21 12 12,21-15-18,1-1-4,-1-2-5,-3 2 5,1-5 5,-3 2 5,-1 0-2,-1-1-1,-2-3-2,-2 3 0,-5-2-1,-4-1-1,0-1-1,-3-1-2,2 1 4,5-5 10,-11 2 2,9-2 15,-2 0 7,-7-2-16,0-2 29,-2 1-24,2-4 11,-1 2-3,1-1 19,3-2-6,1-2-2,4-1-3,0 2-8,-34-17 87,42 12-61,5 0-26,1 1-3,3-4-14,0 1 4,3-2-15,0 0 5,2 0-9,2-2 14,1 0-16,-1-1 1,4 0-9,0-2 0,3-1-6,-9-23-1,12 23 2,3 1-8,0-2 13,0 0-5,1 1-1,-1-1-10,2-1 11,1 0 3,1 0-8,-1 1-1,2-1 4,0 0-4,0 2 7,0-1-11,0-1 5,0 4-5,-1-2-8,0 4 10,-2-5 9,1 4-6,-1-2 1,1 4 0,-2 0 0,0 1-2,0 1 2,2-1 4,-1 0-3,1 3 2,-1-1 1,1-11-9,2 13 8,-2-1 6,4 3-8,-1-1-7,1-1 7,2 0 15,1 0-22,-1 2 7,1-1-2,0 2 7,-1-2-9,1 3 6,0 0-13,0 0 23,8-8-8,-8 8-9,0 3 8,0-1-2,3-2 11,-3 2-7,1-1 5,-1-1-13,1 1 8,1-1-9,-2 2 12,-1-3-4,1 3-7,-2-3 7,-3 10 8,9-21 10,-9 21-14,7-11 5,-7 11-2,3-12-13,-3 12 6,0 0-7,4-12 5,-4 12 8,0 0-13,3-10-2,-3 10-7,0 0 7,0 0-4,4-10 5,-4 10-4,0 0 5,0 0-6,0 0 1,0 0-4,-12 1-1,12-1-3,-12 8-1,4-3-8,2 1 10,-3-1 6,-1 2-12,-1 3 16,1-2 5,-1 1 2,-12 8 5,12-8 3,2-2-6,-1 0 2,1 0-2,1-3 7,2 3-4,-3-2 0,9-5-5,-10 8 11,10-8-7,-10 6 9,10-6-2,-9 6-2,9-6 0,-9 7 6,9-7-4,0 0-12,-7 4 10,7-4-9,0 0 1,0 0-18,-8 8 3,8-8-10,0 0 0,0 0 0,-7 9 5,7-9 3,-6 10 8,6-10 0,-8 15 1,4-7 6,-1 2 1,-2 0 7,2 1-16,2 0 11,-4 0 6,2-2-6,1 0 5,-1 1 0,5-10-7,-7 14 6,7-14 3,-5 13 2,5-13 2,-8 14 6,8-14-9,0 0 2,0 0 0,0 0-7,0 0-7,0 0 10,0 0-4,0 0-2,0 0 0,0 0-5,0 0-4,0 0-48,0 0-67,0 0-26,0 0-278,5 13 95,-5-13-111,3 16-467,-3-16-474</inkml:trace>
  <inkml:trace contextRef="#ctx0" brushRef="#br0" timeOffset="5523.3973">21651 2692 165,'0'0'295,"0"0"-45,0 0-22,0 0 1,0 0-47,0 0-17,0 0-28,-10-4 30,10 4-31,0 0-14,0 0-27,0 0-21,0 0-16,0-13-1,0 13-25,0 0 3,0 0-8,0 0-5,2-10-28,-2 10 27,0 0-23,0 0 12,0 0-5,0 0 20,0 0 28,4-9-24,-4 9 3,0 0-11,0 0 9,5-8-13,-5 8 1,0 0-7,8-10 7,-8 10 0,5-8 4,-5 8-7,5-13 6,-5 13-7,5-12 10,-1-1 55,-4 13-15,3-12 15,-3 12-6,2-11-17,-2 11-13,0 0-16,1-12-2,-1 12-9,0 0-10,0 0 5,-10-4-8,10 4 3,-13 4-18,5 1 10,-1-1-1,1 1 0,2 0-5,-3 0 4,9-5-3,-11 9 5,11-9 2,-9 9-4,9-9-16,-6 6 26,6-6 6,0 0 3,0 0 5,0 0-2,0 0-7,21-7 19,-13-1-25,0 2 2,0-2 0,-3 0-18,1 2 20,-6 6-7,9-11-31,-9 11-36,0 0-17,0 0-26,-15-5-12,2 12-79,-6 3-29,-3 8-74</inkml:trace>
  <inkml:trace contextRef="#ctx0" brushRef="#br0" timeOffset="5856.3983">22353 3098 470,'0'0'359,"15"-2"-72,-15 2-66,0 0-8,13-2-13,-13 2-15,0 0-1,0 0-45,0 0 49,0 0-117,0 0-23,0 0-6,-16 4-10,16-4-6,-17 7-12,17-7 6,-14 8-8,14-8-8,-11 7 0,11-7-1,-8 7 0,8-7 4,-5 7 4,5-7 9,0 0 0,4 8 10,-4-8 2,12 2 7,-12-2-8,16 0 14,-16 0-7,20-7 0,-10 0-11,-1 1 13,2-2-4,-3-1-1,0 0-13,-3 0-4,5-6-1,-10 15-19,5-13-31,-5 13-41,0 0-33,0 0-40,-6-6-3,6 6-57,-13 9-12,4 1-67,0 3-64,-2 2-168,-1 3-19</inkml:trace>
  <inkml:trace contextRef="#ctx0" brushRef="#br0" timeOffset="6133.4044">22308 3667 41,'4'9'380,"-4"-9"-85,6 15-80,-6-15-8,8 12-26,-8-12 7,10 10-2,-10-10 8,7 8 20,-7-8 10,9 11 211,-9-11-217,0 0 4,9 9-1,-9-9 10,0 0 8,0 0 26,7 6-10,-7-6 3,0 0-25,0 0-13,0 0-51,11-2-30,-11 2-38,10-13-14,-4 5-26,0-3-10,3-1-39,0 2-27,-3 0-66,1 2-69,-2 2-180,-5 6-159,6-11-37,-6 11-16,0 0-42,0 0-363,0 0-530</inkml:trace>
  <inkml:trace contextRef="#ctx0" brushRef="#br0" timeOffset="6446.395">21044 4495 550,'-9'-6'444,"0"2"-90,9 4-75,-14-7-54,14 7-46,-13-4-32,13 4-27,-20-6 37,20 6-98,-13-2-12,13 2-3,-12-2-2,12 2-4,-12-1 0,12 1-9,0 0-6,-18 0-4,18 0 1,0 0-7,-17 1-5,17-1-6,-12 4-10,1-1-162,11-3 22,-12 4-37,12-4-43,-18 5-26,18-5-23,-21 4-215,21-4 18</inkml:trace>
  <inkml:trace contextRef="#ctx0" brushRef="#br0" timeOffset="6500.4051">20631 4416 589,'-20'-16'368,"-1"-1"-65,3-1-83,-1 1-40,5 0-45,-4-1-27,5 1-76,1 0-125,0-3-140,0-1-272,0-4 2</inkml:trace>
  <inkml:trace contextRef="#ctx0" brushRef="#br0" timeOffset="8145.3979">9641 7807 82,'0'0'388,"0"0"-81,4-12-95,-4 12-11,0 0-73,3-8 32,-3 8-53,0 0 33,0 0-76,1-5 61,4-3-58,-5 8-65,0 0 47,0 0-52,8 4 43,-8-4-50,8 12 58,-3-4-45,2 6 53,-1 1 4,1 1-6,1 6-3,0 0-4,1 2-2,11 31 47,-11-30-26,2-1-3,1-1 6,-2-3 8,1-3 6,1-2 14,0-1 15,3 0 8,1-4 1,3-2-4,-1-4-14,3-3-17,4-3-18,7-4-11,44-24-21,-37 9-72,0 3-7,0-6-92,-2 2-135,-3 0-140,-4 0-500,-2 5-475</inkml:trace>
  <inkml:trace contextRef="#ctx0" brushRef="#br0" timeOffset="13199.3998">27218 6933 119,'-12'-11'422,"12"11"-99,-6-8-42,6 8-38,-7-10-21,7 10-31,-6-6-36,6 6-22,0 0-32,-8-8-23,8 8-17,0 0-13,0 0-16,-13 0 2,13 0-8,-9 7-7,9-7-1,-14 10-3,8-2-56,0-1 64,-1 1-56,0 0 60,2-1-58,5-7 60,-9 13-59,3-4 49,6-9 19,-3 8-19,3-8 49,0 0-36,0 0 58,0 0-55,7 7 45,-7-7-58,13-5 44,-3 0-6,-2-2 6,-1 4 6,0-6 20,-7 9-3,18-17 70,-18 17-86,9-12-6,-9 12-8,4-10-13,-4 10-4,0 0-10,2-13-15,-2 13-5,0 0-3,-6-9-3,6 9-5,0 0-4,-11-2-2,11 2-3,-12 2-8,12-2 9,0 0 1,-9 6 0,9-6 3,0 0-2,-4 9-1,4-9 10,0 0 5,0 0 2,8 9-1,-8-9 2,15 3 0,-15-3 3,19 1 2,-5-2-6,-3-2-3,3-1 2,-5 1-2,2 1 0,-1-2 0,-10 4-5,13-8-4,-13 8 3,6-7-5,-6 7 1,0 0-1,0 0 0,-9-6-6,9 6 1,-29 6-9,18-4 7,-1 3-3,2 2-1,-1-2 2,1-1-50,4 1 57,-3 0-44,9-5 61,-10 9-53,10-9 59,-5 8-46,5-8 62,0 0-52,3 10 52,11-8-17,-14-2-39,13-2 57,-13 2 2,16-7-13,-16 7-10,13-8-6,-13 8-8,9-9 2,-9 9-5,5-9-7,-5 9-18,0 0-33,0 0-33,-2-12-23,2 12-10,0 0-18,0 0-22,-18 1-28,18-1-35,-9 5-12,9-5-11,-8 8 5,8-8 19,-6 7-12,6-7-214,0 0 67</inkml:trace>
  <inkml:trace contextRef="#ctx0" brushRef="#br0" timeOffset="16922.0866">27158 6959 338,'0'0'349,"-10"4"-73,10-4-34,0 0-36,0 0-63,0 0 67,-13-1 4,13 1 200,0 0-241,0 0-29,-11-2-22,11 2-27,0 0-23,0 0-12,0 0-15,0 0-8,0 0-16,0 0-3,0 0-4,0 0-2,0 0-1,0 0 0,9 3-1,-9-3-4,17 4 1,-3-1-1,1-1 0,6 0 2,2-1-3,6 2-1,7-2 1,4 1-1,11-1 1,4-1-3,5 0 6,1 0-52,2 0 57,67 0 9,-67-1-12,-3 1-4,-5 0-3,-3-2 0,-12 2-1,-2 0 3,-5 0-3,-3 0 4,-3-1-3,-3 1-2,-3 0 7,-2-1 2,0 1-4,-5 0-9,10-2 44,-24 2-8,23 0 1,-23 0 0,15-1 0,-15 1-10,11-2-4,-11 2-6,0 0-4,0 0-2,12-2-6,-12 2-3,0 0-2,0 0 1,0 0-2,0 0 2,-11 4-1,11-4-2,-12 8-1,12-8 2,-11 10 0,3-3 0,1-2 0,1 2-4,0 2 2,6-9 0,-6 12 3,6-12 7,-4 13 4,4-13-3,10 19 15,0-13-9,3-1-2,2-1-4,3-1-4,1-3-3,0 0-1,0-1-9,-2-2-3,0-3-22,-1 1-3,-3-3-7,-2 2 2,-1-5 11,-3 4 2,-2-8-10,-5 15 22,-4-14 3,4 14 5,-14-10 4,3 6-3,0 1 4,-1 2-1,0 0 9,0 1-5,12 0-3,-24 1 0,24-1-3,-19 3 0,19-3 1,-15 5 5,15-5 0,-8 7 1,8-7 0,0 0 2,-2 13 2,2-13 2,6 8-4,-6-8 0,6 7 0,-6-7 2,6 4 1,-6-4 4,0 0 6,7 7 3,-7-7 45,7 5-25,-7-5 11,0 0 1,0 0 3,0 0-1,0 0-2,0 0-6,7 7-3,-7-7-10,0 0-3,0 0-5,0 0-6,0 0-1,0 0-5,0 0-1,6 6-7,-6-6 0,0 0 2,0 0 1,9 4 2,-9-4 0,14 1 1,-3 2-1,3-2 3,6-1-3,4 0-1,6-1-2,8 0-2,9-2 1,4-1-4,5 1 5,3-1-5,12-2 2,5 1-2,-1 1 1,3-3 0,2 1-51,-3 1 60,0-2-53,-1 1 61,-1 1-3,-7-1-2,-10 2 0,-3-1-4,50-3 2,-53 4-5,-2 1 1,3 1-6,-2-3 4,1 3-2,-1 1 0,-1-2-5,1 3 8,-10-1 2,0 1-7,-2 0 1,-2 0-1,-7 0 1,-2 1-1,19 0-1,-27-1 1,-5 0 2,0 2 2,-2-4 6,-13 2-7,23 0 2,-23 0 1,19 2-2,-19-2 2,14 0 3,-14 0-3,0 0 5,17 0 1,-17 0-1,0 0-2,12-2 6,-12 2-9,0 0-2,0 0 1,0 0-3,0 0 9,-12-4-10,12 4 0,0 0 1,-17 0 0,17 0-2,-15-3 2,15 3-5,-21 3 0,-3-1-2,13 0 2,-3 0-3,1 1 6,1 2-1,-2 0-2,1 2 4,1-1-1,1 2 7,1-2-11,1 2 2,3-1 0,0-1 2,1 2 4,5-8 2,-4 19 20,4-19-3,6 11-15,1-4 2,0-3 11,4-1-13,0 0 4,0-2-3,-11-1 0,24 0 0,-11-1-5,-1 0-1,-1-4-3,1 1-3,-3-2-1,1 1 3,-10 5 4,14-11-6,-14 11-1,8-8-4,-8 8 1,0 0-5,1-10 6,-1 10 0,0 0 2,-10-5 1,10 5-2,0 0 7,-14-2-7,14 2-9,-12 3-28,12-3 22,0 0-1,0 0-1,0 0 3,0 0 3,0 0 4,0 0 0,8 8 5,-8-8-1,15 1-2,-15-1 2,14 0 3,-14 0 4,13-1 0,-13 1-7,14-1 4,-14 1 1,0 0 7,0 0 3,11-3-7,-11 3 5,0 0-4,0 0 6,0 0-6,0 0-2,11-4 0,-11 4 2,0 0 0,0 0-1,0 0-2,0 0 8,0 0-8,0 0-1,0 0 0,0 0 4,0 0-4,0 0-2,0 0-1,0 0 1,0 0 0,0 0 2,0 0 14,0 0-6,0 0 3,16 13 24,-4-10-20,5-1 15,3 2-2,9-1 19,7-1 13,13 1 21,3 0-23,7-3-1,5 2-11,14 0-3,2 1-5,1 0-6,3-1-4,1 0-9,81 5 10,-82-6-21,-5 2 8,-5-2-5,-15 0 14,-3 1 5,-6-2-13,-9 2 9,-4-2-3,-6 0 2,-3 1-5,-5-1 6,-3 0-7,0 0-1,-3 0-4,9-1 6,-26 1-2,22 0-7,-22 0 2,16 0-3,-16 0-2,13-2-1,-13 2 7,0 0-8,0 0 0,14-2-3,-14 2 2,0 0-3,0 0 5,0 0-7,0 0 3,0 0-3,0 0-4,0 0 5,0 0 1,-17 0 3,17 0-4,0 0 3,-14 4-6,14-4 7,-11 3-8,11-3 13,-14 6-11,5-3 7,-1 4-4,-10 6 2,10-5 0,1 0-5,0 1 3,0-2 1,2 1-1,0-1 0,2 0 1,0 2 0,-1-2 1,6-7 0,-5 13 5,5-13 9,0 11-2,0-11 3,19 18-13,-9-15 18,2-2-2,0 1 6,1-1-7,-1-2-6,1-1-4,1 1 0,-2-2-3,0-2 0,0 2 1,-1-4-7,-4 1 2,3 1 2,-3-2 0,0-4-12,-7 11 4,0 0-1,3-13-2,-3 13 4,-7-5-4,7 5 8,-8-4-5,8 4 5,-14 0-3,14 0 1,0 0-6,-18 0 10,18 0-8,0 0 0,-20 1-10,20-1 11,0 0 6,0 0 0,-10 4 2,10-4 3,0 0 5,0 0-4,0 0 7,0 0-11,11 2 8,-11-2-9,0 0 7,13-3-5,-13 3 6,0 0-39,11-3-34,-11 3-23,0 0-22,0 0-14,0 0 21,0 0 4,0 0 6,0 0 0,0 0-1,0 0 7,0 0 12,0 0 17,0 0 10,0 0 11,0 0-12,0 0 31,0 0 3,0 0-9,0 0 21,0 0 2,-1 11 6,1-11 19,0 0 19,0 0 7,0 0 11,0 0 3,0 0 2,0 0-3,0 0-3,0 0 53,0 0-66,0 0-11,0 0-8,0 0-7,0 0-9,0 0-6,0 0-3,0 0-2,-7 9-13,7-9 7,0 0 4,-1 9-2,1-9 2,-2 14-1,-2 0 3,3-2-7,-1-1 6,1 0 3,0 1 1,-2 3-3,2 0 0,-2 1-4,1 1 7,-1 2 29,0 3-1,0-1-2,0 1-10,1 3-7,-3 1 6,-1 30 14,1-27-30,1 3 13,-1-1-3,-3 7 33,-1 3 3,-1 0 6,-2 0-11,-1-1-3,0 0-12,-2 0-1,1-2-3,-1-1-9,1-1-6,-2-1 3,-20 29 34,16-33-14,-1-1-2,0-2-1,-24 21 18,24-29-29,-1 0-4,-1-2-3,-6 1 13,-2 0-2,1-2-2,-3 1-52,0-4 58,-2 1-56,-2 0 58,-44 9-24,37-12-21,-1-1 48,0-1-54,-2-1 55,1-1-53,-2 0 56,-1-2-55,0 1 56,-2-1-53,-1-1 54,0 0-49,-1-2 59,-1 0-39,-2-2 42,-2 1-39,-3-2 50,-2-2-41,-2 1-6,-8-2 6,10 0 6,1 1-1,0-1-1,2 0-10,5-1 9,0 0-5,2 0-5,4 0 0,-1 0-2,2 0-1,-44-7 13,49 5-8,-2 1 24,0-2-38,2-2 28,-2 4-35,1-3 37,-2-1-32,-2 0 29,-3 1-34,0-2 31,-2 0-34,0 1 24,1-2-28,-1 0 29,-46-11-2,53 10-22,1 2 22,3 1-27,1-3 30,3 0-41,0 3 39,-1-2-31,6 1 34,1 0-36,1 1 30,-2-2-31,1 1 33,3 0-28,-3 0 27,1-2-32,-5-2 35,1 4-34,3-2 34,-3-3-34,-2 5 32,2-4-31,4 4 30,0-2-28,-1-1 25,-4 2-27,6 0 32,0 0-28,-1-1 26,1 0-30,-30-11 17,33 10 16,-1 2-30,1-2 40,1-1-23,0 1 30,0-1-35,2 1 30,-1-3-35,2 0 27,-1 2-22,3-1-2,-1 0-4,-1-1 4,3 0 27,-23-16-21,24 17-14,0 1 27,-1-3-28,4 4 33,-2 0-2,5 0 18,-5 1-28,5-2 28,-1 1 12,2 1 18,0 1-23,2-2 7,1 1-29,0 0 8,-9-13 2,11 11-25,-1 2 6,0 1-10,0-2 2,1 2-7,1 0 15,-2 0-12,4 3 10,-3-2-12,1 1 11,2 0-13,-2 1 14,0 0-15,1-2 15,1 3-12,-1-1 7,-1 0-11,-1-1 10,2 1-13,1-2 14,-3 3-13,3-4 10,-2 4-9,0-3 15,2 0-11,0 2 12,-1-1-15,1 0 15,1-1-14,-6-9 16,6 9-4,-1 0-10,2-1 11,0-1-9,2 0 2,-2 0-2,2 0 10,0-1-11,2 1-1,-2-2 2,4 2-2,-2 0 5,1 0 0,-1 1 0,5-12 0,-5 14 7,1-2-2,-3 11 9,4-17-5,-4 17 7,2-14-10,-2 14 3,4-10-9,-4 10 2,3-11-11,-3 11 4,0 0-13,2-11 1,-2 11-9,0 0 6,0 0-19,0 0 16,0 0-24,0 0 23,0 0-2,-5 8 24,5-8-18,-6 17 20,2-7-14,1 1 21,-2-2-13,1 1 5,4-10-12,-7 17 14,3-2-8,4-15-11,-5 11 28,5-11-11,-4 11 17,4-11-9,0 0 16,-2 10-11,2-10 17,0 0 0,0 0 9,0 0-5,0 0-9,7-5-20,1-3 5,17-18 2,-16 15-3,1 0 2,-2 1-7,-1 1 2,-1 1-15,-1-1 6,-5 9-21,9-10 3,-9 10-8,0 0 8,0 0-7,0 0 8,-12-2 1,4 6 7,-9 8-5,7-6 11,3 1-21,1-2 0,6-5-26,-12 9 25,12-9-19,-7 9 32,7-9-11,0 0 31,0 0-19,5 10 15,-5-10-3,27-3 10,-11-1-13,4-3 15,0 0-14,-1-1 4,0-1 7,-1 0-18,-4-2 3,0 2-17,-4 0 17,-1 3-23,-2-1 20,-7 7-25,9-8 26,-9 8-24,0 0 22,0 0-22,-25 3 3,15 5 34,-4-1-30,1 1 25,1 2-24,1-3 16,2 1-29,-3 0 21,6-2-15,6-6 35,-13 11-29,13-11 35,-7 13-30,7-13 42,0 0-25,7 14 32,-7-14 4,19 0-35,-5-2 24,3-2-22,-2-3 22,0 0-27,1 0 27,-3-3-27,1 1 19,-3-1-29,-1 2 34,-2-1-28,-3 1 26,-5 8-33,4-19 3,-4 19 22,-9-7-33,9 7 28,-20-4-33,7 4 28,-1 0-25,3 2 24,-6 2-29,2 1 7,-1 2 7,-1 1 26,3-1-50,1 0 30,1 3-40,1-2 44,2 1-46,1-3 45,0 2-40,4-2 51,4-6-33,-3 12 55,3-12-34,9 10 36,3-6-39,1-4 40,3 2-39,2-4 42,2-1-41,-1-2 38,21-9-7,-25 7-25,3-5 22,-7-1-29,-1 1 27,-2-1-39,-3-1 30,-5 3-39,0-1 38,-4 4-38,-5-2 31,-3 3-35,-3 2 43,-3 3-40,-2 2 40,-24 5-35,18 1-4,3 1-2,3 2 9,0 1 48,2 1-51,4-1 45,1 0-43,4 1 44,2-3-37,3 0 39,4-8-36,-2 16 48,2-16-35,8 10 35,-8-10-34,21 3 16,-8-3-4,3-3 31,-1-2-33,2 1 36,-5-4-36,0-1 31,-3 0-49,-2-2-4,-5 0-137,0 1-54,-4-1-111,-3 0-113,-3-1-161,-19-16-2273</inkml:trace>
  <inkml:trace contextRef="#ctx0" brushRef="#br0" timeOffset="17384.1784">27173 6224 456,'2'-11'895,"-2"11"-592,4-10-51,-4 10-80,0 0-22,0 0-57,0 0-21,0 0-13,4 10-9,-6 2-3,-2 5-5,0 7 20,-3 5-26,3 3 17,-3 7-32,-7 42-126,10-47-158,0 0-498,6-4-272</inkml:trace>
  <inkml:trace contextRef="#ctx0" brushRef="#br0" timeOffset="17898.7165">28639 6258 490,'-5'-12'394,"2"3"-63,1-8 293,2 17-321,0-20-40,0 20 8,5-18-49,-1 10-35,3-2-48,2 0-20,1 1-37,3 3-9,0-1-31,0 3-1,-2 0-30,-11 4 15,19-1-23,-3 7-2,-10 0 10,-2 4-11,-2 1 0,-4 4 16,-4 5 21,-2 2-6,-4-1-5,1 0-3,3-1-16,-1-3 1,1-2-11,3-1 6,0-1-12,-1 1 20,6-3-1,-2 1 14,4-1 2,5 1 11,4-3-6,6 1 3,6-1-14,3-3-41,7-3-72,4-1-78,2-4-126,9-1-115,2-7-520,2 0-506</inkml:trace>
  <inkml:trace contextRef="#ctx0" brushRef="#br0" timeOffset="18333.7188">30185 6218 27,'0'0'526,"1"-13"-176,-1 13-45,8-14 133,-8 14-211,10-13-13,-4 6-40,2 2-4,1 0-42,0 1-2,0-1-32,2 3-1,-2-3-33,-9 5 1,19-2-31,-19 2 13,14 2-23,-14-2 12,10 6-21,-10-6 14,7 10-12,-7-10 8,-3 18-1,-5-6 14,-2 0 34,-2 5-22,-1-3 4,-1 1-22,1-3-1,3 0-18,1 0 7,0-1-15,2 2 13,-2 9 7,7-12-15,2 2 13,6 1-10,1 0 11,7 2-15,3-1 13,4 3-14,3-2 9,-1-1-15,2 2 9,-2-3-14,-2-2 13,-3 0-15,0-1 12,8 7-19,-15-10 19,-5 0-2,-6-7 19,3 13-3,-9-6 12,-5 1-16,-7 0 9,-3-1-21,-3 0-14,-7 1-78,2-2-83,3 1-143,-5-3-206,7 1-294,4-4-351</inkml:trace>
  <inkml:trace contextRef="#ctx0" brushRef="#br0" timeOffset="18729.7267">32226 6157 35,'0'0'605,"0"0"-183,15-1-98,-15 1-74,0 0-38,14 0-22,-14 0-34,0 0-31,0 0-28,0 0-21,8 4-3,-8-4 33,-5 10 7,-3-5-16,-6 12 66,4-7-86,0 1-2,0-1-10,-2 1-8,1 1-8,1 0-11,1-1-10,-1 0-6,2 0-3,2-1-1,1 0 3,1 0 7,4-10 44,0 20 59,10-3 167,-1-8-182,4-1-25,1-1-19,3-2-3,5 0-21,2-2-5,2-2-51,1-1-55,0 0-79,-1-2-47,-2-1-65,0-4-65,-2 0-75,-2 0-20,-3-4-437,-5 1-395</inkml:trace>
  <inkml:trace contextRef="#ctx0" brushRef="#br0" timeOffset="18976.7244">32475 6174 856,'0'0'364,"-4"-8"-40,4 8-41,0 0-28,-7-9-36,7 9-31,0 0-37,0 0-33,0 0 12,-13 3 6,8 6-4,-1 1 63,-3 8-8,-1 5-5,-4 12-20,-3 2-35,0 7-11,-5 11-17,-3 1-12,0 5-13,-6 1-12,0 2-98,-2 2-138,-1 4-204,-9 10-174,6-15-479,-2-2-644</inkml:trace>
  <inkml:trace contextRef="#ctx0" brushRef="#br0" timeOffset="20764.7162">32077 7160 12,'-5'-7'270,"5"7"-15,0 0-52,0 0-19,-7-8-15,7 8-3,0 0-28,0 0-9,-3-8-19,3 8 1,0 0-3,0 0 1,0 0 2,-2-12 4,2 12-1,0 0-8,0 0 5,0 0-4,0 0-2,0 0-9,0-12-5,0 12-10,0 0-26,0 0 12,0 0-13,0 0 20,0 0-13,0 0 19,2-11-8,-2 11 100,0 0-78,0 0-2,0 0 0,0 0-2,0 0 0,0 0-17,0 0 14,0 0-4,0 0-24,0 0-2,3-9-12,-3 9-5,0 0-12,0 0-2,0 0 7,0 0-25,0 0 5,0 0-2,0 0-6,0 0 8,0 0 5,0 0-13,0 0 10,0 0-3,0 0 0,0 0-9,0 0 6,0 0-8,0 0 5,0 0-13,0 0 4,0 0-38,0 0-61,0 0-57,0 0-47,0 0-94,-5 13-175,-1-7-606,-4-3-700</inkml:trace>
  <inkml:trace contextRef="#ctx0" brushRef="#br0" timeOffset="21440.2537">27070 6812 255,'0'0'237,"0"0"-34,0 0-30,0 0 22,4 8-26,-4-8 19,0 0 98,0 0-194,0 0 25,0 0-26,0 0-6,0 0 21,0 0-28,0 0 16,0 0-31,0 0 6,0 0-31,0 0 14,0 0-32,0 0 18,0 0-31,2 4 17,-2-4-16,0 0-70,0 0-36,0 0-20,0 0-73,5 7-48,-5-7-79,0 0-202,0 0-21</inkml:trace>
  <inkml:trace contextRef="#ctx0" brushRef="#br0" timeOffset="24355.8854">27238 7129 52,'0'0'186,"0"0"-52,0 0-32,0 0-20,0 0-4,0 0-14,0 0 12,0 0-2,0 0 32,0 0-5,0 0 33,0 0-19,0 0 31,0 0-24,0 0-3,0 0-8,0 0-14,0 0-16,0 0 43,0 0-74,2-9 19,-2 9 5,0 0-18,-4-9-23,4 9 2,-7-7 38,7 7 7,-6-7-8,6 7-14,-7-6-11,7 6-7,-10-5-12,10 5-3,-4-2 2,-9-1-26,13 3 3,0 0-2,-14 0-2,14 0 1,0 0-6,-13 5 0,13-5-2,-7 5-5,7-5 1,-7 6-5,7-6 5,-5 7 1,5-7 6,0 0 4,-2 13 7,2-13 5,5 8 1,-5-8 1,14 7-3,-14-7 17,19 2-18,-5 0-6,-3-4 0,3 0 2,-1-1-1,-2 1-2,3-5 1,-1 2-1,8-10-4,-13 8-1,-3-2-2,2 0 4,-3-1-8,-3-1 2,-1 11 3,-1-19-5,-1 9 4,-4 3-1,-2-1-2,0 0 1,-1 2 4,-3 1-3,-1 0 5,-12 0 2,12 3-7,-1 1-1,14 1 1,-25 0 2,15 1-3,-2 2-61,1-1 72,2 1-51,0 2 58,-1-1-4,2 2 3,1 1-5,3 0-5,4-7 0,-12 15 4,12-15-3,-4 14-2,4-14 3,0 12-1,0-12-1,0 12 4,0-12 0,6 10 7,-6-10 7,14 7 7,-5-4 0,5-2-5,1-2-2,4-2-2,19-4 17,-18 0-9,-2 0-4,0-1 8,-3 0-7,-3-1-7,1-3-6,-4 4-3,0-3 2,-6 1-2,-3 10-3,4-17 15,-4 17-23,-7-15 5,-2 10-7,-13-4-12,6 6 14,-1 1 1,0 2 1,-3 1 1,2 3 1,-2-1-2,-3 3 3,1 2-52,2 0 59,-1 2-1,2 1 0,0 1 2,1 1-5,3 0 1,2 0-1,3-2 15,1 2-16,3-1 16,4-3-16,2-9 20,2 20-16,-2-20 16,10 13-14,-1-7 3,1-3 18,1 1-1,2-1-8,3-2 4,3-2-3,21-6 29,-15 2-25,-4-2 3,0-1 1,-1-1-9,0 0 4,-2 0-2,-4-2-4,-3 2-54,-2-1 51,0 0-3,-4 2-3,-3-2 1,-2 10-7,0-15-3,-12 1-8,4 10 3,-3 1 0,-3 0-1,1 2 0,-1 1-46,-2 1 56,-2 2-51,3 0 62,-4 4-11,2 0 2,-2 1-4,1 2 1,1 1 1,3 0-1,1-3-3,1 3 2,5 0 1,-1-1 5,5-1 2,3-9 1,-2 16-6,2-16 2,7 11-1,-7-11 3,16 11 2,-16-11 0,20 4-1,-8-3-1,0-2 4,13-3 33,-10 0-29,0 0 0,-2-1 12,-2 0 10,-2 0 12,2 1 3,-3-1-6,0 0-7,-8 5-41,11-10 30,-11 10-51,7-7 55,-7 7-59,0 0 53,5-14-32,-5 14-28,0 0 58,0 0-56,0 0 56,-3-12-58,3 12 55,0 0-54,0 0 58,0 0-54,0 0 51,0 0-53,0 0 53,-2-9-53,2 9 57,0 0-59,0 0 58,0 0-63,0 0 64,0 0-53,0 0 62,0 0-57,0 0 49,0 0-50,0 0 48,0 0-47,-5-6 45,5 6-48,0 0 51,0 0-53,0 0 35,0 0 21,0 0-52,0 0 51,0 0-59,0 0 61,0 0-60,0 0 49,0 0-88,0 0 19,0 0-50,0 0-51,0 0-52,0 0-48,0 0-49,0 0-302,0 0 280,0 0-282,0 0-114</inkml:trace>
  <inkml:trace contextRef="#ctx0" brushRef="#br0" timeOffset="25075.5483">27273 7147 122,'0'0'351,"-4"-10"-72,0 1 125,4 9-241,-4-10-6,4 10-7,-5-9-20,5 9-17,-6-7-16,6 7-20,-8-6-15,8 6-15,-7-5-1,7 5-21,-12-1 1,12 1-9,-15 3-8,0 1 2,5-1-5,0 1-8,1 3 4,0 0 21,-5 4 118,-1 5-3,1-2-41,3 1 3,-1 1-30,4-2-3,1-1-24,3-2 9,0 0-17,4-11 14,-3 18-23,3-18 16,4 13-17,-4-13 17,9 9-17,-9-9 9,13 3-17,1-6 11,-1 0-20,2-3 11,0 0-14,3-5-4,-3 1 19,1-4-15,-2 2-5,12-18-5,-16 13 4,-1 0 0,-2 1 1,-3 1-8,-2 0 8,0 1-1,-4 3-1,0-1 4,-2 1-1,-1 3-5,-1 2-3,-4-2 0,1 3 1,9 5 0,-31-4-42,20 8 3,-5 1 54,3 0-7,-1 2-6,5 1 0,-2 0 0,2 1 0,0 0-1,4-1 1,1 3 3,0-1 17,4-10-3,2 20-2,-2-20 11,8 17 13,-1-12-10,7 2 9,-3-2 13,7-2 28,-4-2 5,4-4-7,-1 1 12,2-3 9,0-1-5,0-2-5,-3-1-49,-5-1 27,0 0-46,-2 1 46,-2-8-15,-7 17-120,-3-12-59,3 12-186,-22-2-83,9 3-638,-8-1-653</inkml:trace>
  <inkml:trace contextRef="#ctx0" brushRef="#br0" timeOffset="28485.8162">15555 9140 46,'-13'-2'318,"13"2"-80,0 0-1,-16-2-26,16 2 173,-12-3-230,12 3-16,0 0-13,0 0-13,-7-5-14,7 5-21,0 0-14,6-6-15,-6 6-11,18-4-8,1 0-8,7 3-2,13-3 0,15 1 4,89-4 29,-51 5-23,9 1 13,11-1-22,26 4 7,3 1 6,6 0-2,2 4 0,3 1 3,0 1-2,-4 0 4,-1 1-48,-5 2 61,-2-2 2,-4-1-50,-8 0 69,-24-4-47,-5 0 51,-7 0-42,-3-2 55,-6 0-34,-8-2 50,-14 2-63,-7-2 46,-3 0-66,-14-1 41,-7 1-63,-2-1 14,-7 0-148,-3 0-109,2 2-999,-20-2-42</inkml:trace>
  <inkml:trace contextRef="#ctx0" brushRef="#br0" timeOffset="33122.8189">8306 9878 112,'0'0'170,"-21"-8"-17,21 8-32,0 0-4,0 0-31,0 0-9,0 0-21,-19-6-6,19 6 16,0 0-45,0 0 0,0 0-8,0 0 2,0 0-8,0 0 11,0 0-12,29 0 6,-29 0-4,29 0 13,-29 0-14,46 2 17,-17 0-3,7-2 12,57 2 24,-39-1-30,4 1 9,3-2-17,2 1 10,2 1-13,0-2 11,-1 0-10,12 2 6,-1-2-14,-2 3 10,3-3-12,-1 1 11,2 2-15,-4-1 13,2 1-15,-13 0 13,0-1-13,-1 1 9,-3 2-12,0-1 2,-1-1 13,-3 2-12,1-1 11,-2 1-12,-1 0-5,-2 0 0,1 0 4,-1 0-1,-1-1 1,44 4 2,-47-3 1,-1-1 2,-6-1-3,2 0 5,-2 1-2,2-2-1,-2 2 2,0-3 2,-1 2-3,0-1 1,-1 2-1,-2-1 2,2-1-2,-1-1 0,37 4 3,-38-3 0,3 1-2,-4-2 0,3 2-4,-2-3 0,-4 3 0,1-3 1,2 3 0,-5-1 1,1 1-1,-1-1 2,-1 0 0,1 0 0,1 1-4,25 4 5,-27-5-4,0 1 3,2-1-4,-1 2 2,0-1 4,0-1 13,1 1-1,0 0-5,5-1 1,-2 2 1,2-1 12,1 0 1,-3-1-11,3 0-1,39 4 8,-37-3-14,-2-2 2,2 2-4,1-1-1,1 1-1,-2-1-2,0 1 0,5 1 0,-5-1-2,0-2 3,5 2-2,-5-1-1,4 1 0,4 0 1,39 5 34,-38-4-19,1-1-8,-1 2 3,2-1-5,1 1 1,-1-1-3,1 1 0,-1 0 0,2 0 1,-1 2 0,-1-4-6,1 2 10,2 0 2,-1 2 8,1-3 6,4 1 5,-2-1 1,3 0-7,1 0-3,-2-2 12,4 1 12,-2 0 12,-1-1 8,-1 1-12,0-2 4,-3 0-2,0 1 9,1-1 14,-4 0-1,53 0 59,-58-1-68,-3 0 6,-1-1-12,-1 1 13,-3 0-1,-4 0-1,-3-1-9,-2 1-8,0 0-20,-6-1-2,0 1-10,-2 0-53,-1 1-118,-2 0-136,4 7-996,-21-8-93</inkml:trace>
  <inkml:trace contextRef="#ctx0" brushRef="#br0" timeOffset="35059.655">27185 6934 97,'0'0'350,"0"0"-61,0 0-43,0 0-32,0 0-30,0 0-21,0 0-1,0 0-19,0 0-12,6-12 24,-6 12 9,0 0-4,7-10 5,-7 10 7,0 0-1,10-11 145,-10 11-183,0 0-13,5-9-18,-5 9-5,0 0-18,0 0-13,3-9-17,-3 9-8,0 0-13,0 0-5,0 0-6,0 0-11,-5-9-4,5 9 1,0 0-12,-15 5 4,15-5-2,-11 9-1,11-9-4,-12 10-48,5-4 60,1 1-53,1 1 59,-2-2-58,7-6 53,-7 15-59,7-15 56,-8 13-54,8-13 63,0 12-51,0-12 59,0 0-55,0 17 64,0-17-52,8 5 63,-8-5-53,14 2 56,-14-2-49,18-3 53,-6-1-65,-4-1 55,1-2-6,0 2-1,-2-2-8,2-10 19,-9 17-20,4-13-6,-4 13-3,-2-13-2,2 13-2,-11-12-2,11 12-5,-16-8 3,5 5-3,-1 1-2,2 1 2,10 1-3,-24 0-3,24 0 0,-31 6-12,31-6 8,-15 8 2,15-8-51,-10 8 62,10-8-46,0 0 62,6 13-48,-6-13 56,13 7-57,-3-4 59,0-1-54,-10-2 62,24 0-3,-24 0-8,21-2-4,-9-1-15,-12 3-3,15-7-8,-15 7-19,11-5-14,-11 5-28,0 0-43,2-10-43,-2 10-18,0 0-4,0 0-15,-13 6-38,13-6-28,-15 12-52,3 7-1113</inkml:trace>
  <inkml:trace contextRef="#ctx0" brushRef="#br0" timeOffset="36072.8461">28376 7024 237,'0'0'361,"0"0"-70,0 0 207,0 0-251,10-3-10,-10 3-28,0 0-23,0 0-23,4-10-12,-4 10-11,0 0-10,0 0-8,2-9-14,-2 9-10,0 0-19,0 0-13,0 0-14,1-11 22,-1 11-50,0 0-4,0 0-7,0 0-6,0 0 1,0 0-2,0 0-3,0 0-2,0 0-1,-7-5-1,7 5 3,0 0-7,0 0 0,-9 3-1,9-3 1,0 0 2,-10 10-3,10-10 1,-8 5 0,8-5 2,-9 10 1,9-10-2,-10 11 4,2-5-5,8-6-1,-8 11 1,8-11 2,-8 11-2,8-11-2,-11 15-6,11-15 7,-3 9 19,3-9-2,0 0 11,1 16-16,-1-16 17,8 11-11,-8-11 24,15 11-4,-3-8 40,-1 1-9,1-3 11,3 1-8,-1-2-7,20-8 48,-18 4-59,0-3-50,-1-2 50,-3-2-58,1 2 58,-4-3-58,0 1 58,-2-1-44,-2 1 41,-2 0 3,-2 1-12,-1 10-10,-2-19-6,-2 10-5,-2 2-8,-1 2-1,0-2-7,-2 4-6,-3-1 5,1 4-4,11 0-1,-25 0 0,12 4-46,-1-1 52,1 4-54,-1 0 62,3 0-47,3 4 52,-2-4-6,-1 11 12,6-7-12,5-11 9,-4 16-2,4-16 4,3 18-1,2-9 3,0-1 2,2-2 0,3-1-2,-2 0-1,5-3 4,-13-2-7,23 2 7,-11-5-56,11-6 34,-12 1 27,-3-2-59,-2-1 55,-1 1-55,-3-1 46,-2 11-47,-2-19 44,-1 11-10,-5 1-59,-1 3-66,-5 1-112,-2 6-107,-8-1-105,1 5-560,-6 3-613</inkml:trace>
  <inkml:trace contextRef="#ctx0" brushRef="#br0" timeOffset="48703.0416">10125 11376 175,'-14'-15'196,"14"15"-56,0 0-14,0 0-22,-12-14 9,12 14-17,0 0 5,0 0-24,0 0 0,-14-17-34,14 17 2,0 0-22,0 0 4,0 0-16,-12-12 8,12 12-18,0 0 12,0 0-15,0 0 8,-13-3-1,13 3-13,-30 3 10,30-3-7,0 0 8,-23 5-11,23-5 23,0 0-20,-29 9 12,29-9-18,-22 7 15,22-7-13,-24 8 16,24-8-11,-27 8 11,0 1-2,27-9-8,-23 7 13,23-7-13,-24 5 11,24-5-16,-23 5 11,23-5-9,-22 4 13,22-4-12,-22 4 9,22-4-9,0 0 9,-34 1-6,34-1 25,-33 0 67,33 0-19,0 0 8,-28 0-10,28 0 21,0 0-7,-27-5-15,27 5-14,0 0-7,-22-5 13,22 5 7,0 0-8,-22-5-10,22 5-10,0 0-8,-10-4 11,-14-5-26,24 9-2,0 0-7,-19-8 1,19 8-3,0 0 1,-19-7-4,19 7 0,0 0 1,-17-10 0,17 10-3,0 0 0,0 0 1,-20-7-2,20 7-5,0 0-2,0 0 8,-19-7-3,19 7 3,0 0-2,0 0-1,0 0-3,0 0 0,0 0 2,0 0-3,0 0 1,0 0-2,0 0 3,0 0-6,0 0-5,0 0 11,0 0-1,27 3 7,-4 1-1,8 1-3,13 2 11,5-2 3,8 0 13,14-2-6,9 1 7,9-1 5,10-1 6,6-2-1,7 0-2,20 0-1,-18 0-2,19 0-7,-19 0-2,17 0-4,-22 0 0,-3 3-2,-6-6 1,-5 3-3,-6 0-1,-7-2-2,-6 0 0,-14 0 1,-6 1 5,-6-3 14,28-1 61,-48 4-41,-4 1 5,-26 0 3,41-3-5,-41 3-7,32-2-10,-19 0-5,0 1-9,-13 1-17,19-2-59,-19 2-81,18 0-105,-18 0-113,13 2-54,-2 1-1126</inkml:trace>
  <inkml:trace contextRef="#ctx0" brushRef="#br0" timeOffset="52901.6843">8186 12244 200,'-20'-6'321,"-1"3"113,9 1-246,-2-1-12,2 0 3,0 2 19,0-2 3,1 1-16,11 2-29,-21-3-24,21 3-25,-15-2-17,15 2-17,-13-2-15,13 2-14,0 0-12,-5-1 1,5 1-19,12 3 0,6-1-5,9 1 2,16 3 0,9 2-39,17-1 82,11-1-24,10 0 76,11-1-54,7 0 86,25-3-62,3 2 46,2-3-56,139 1 87,-143-2-67,-22 0-56,-5-1 42,1-1-58,-7 1 52,-2-1-47,-6 0 60,-3 2-49,-5-3 62,-5 1-33,-6-1 61,-14 0-55,-3 1 5,-6 1 10,37-3 118,-53 2-88,-6 1-5,-2-1-6,-5 2-4,-1-2-6,-2 1-7,0 0-10,-4 0-7,-2 1-8,1-2-5,-14 2-5,21 0-3,-21 0-4,18-2-3,-3 2 17,-15 0-27,15-3-2,-15 3 6,0 0-5,16 0-1,-16 0 4,0 0-8,13-2 2,-13 2-2,0 0-4,12-2-3,-12 2-2,0 0-2,0 0-1,5-1 3,-5 1-6,14-3-3,-14 3 2,0 0-4,0 0 1,0 0-2,0 0 2,0 0-2,11-1-2,-11 1 2,0 0 0,0 0 0,0 0 0,0 0 2,0 0-6,0 0 6,0 0 2,0 0-2,0 0-1,0 0 1,0 0 2,11-5 0,-11 5 0,0 0 3,0 0-3,0 0 0,0 0-10,0 0 9,0 0 0,0 0 2,0 0-6,0 0 1,0 0-3,0 0 2,0 0 1,0 0-1,0 0-1,0 0 3,0 0-14,0 0 13,0 0-8,0 0 12,0 0-3,0 0 1,0 0 2,0 0-3,0 0 2,0 0-1,0 0 0,0 0-1,0 0 2,0 0-3,0 0 0,0 0 0,0 0-13,0 0 16,0 0 0,0 0-2,0 0 2,0 0-3,0 0 0,0 0 0,0 0 0,0 0 0,0 0-4,0 0-16,10-3-29,-10 3-37,0 0-40,0 0-43,0 0-74,0 0-36,0 0-138,0 0-57,0 0-218,0 0-421,-18-5-729</inkml:trace>
  <inkml:trace contextRef="#ctx0" brushRef="#br0" timeOffset="55157.6625">9492 11630 307,'-10'-5'134,"10"5"-22,0 0-10,-4-7-21,4 7-4,0 0-1,-4-13 14,4 13-12,-4-8-6,4 8-5,-2-11-16,2 11 16,-4-11-14,4 11 15,-6-12-11,6 12 24,-9-13-35,4 6 15,0-1-31,-2-1 78,1 3-54,-1 0 42,-2-3-71,-1-2 39,-2 4-54,1 0 45,-3-1-11,-1 0-7,-3-1-8,-22-7 11,17 9-24,0 0-4,-1 0-1,-1 1 3,-2 1-3,1-1-4,-1 1-15,0 2 24,2-2-1,0 0 2,-2 1-6,2 1 1,0-1 1,-1 1 5,-22-2 13,24 2-19,1 1-7,3 1-1,-1 0-2,-2-1 0,1 1-2,1 1 4,-2 0-3,-1 0 2,-2 1-2,0-1-3,1 2 2,-1-1-1,1 0 0,-23 2-2,27-1 5,-2-2-3,1 3 3,1-2-6,1 2 2,-1-1-1,1 0 3,2-1 2,-1 2-1,2-1-1,-1 1 0,1-2-3,0 2 1,-1-1 4,-15 2 2,17-1 4,-2 0-11,0 2 0,-1-3 3,0 1-2,0 1 3,-1-1-3,0 1 1,0 0-1,-2 1 1,3 0 0,1-1 1,0 0-1,0 0 0,-20 4-55,21-5 71,-2 2-57,2 0 59,-1-1-59,0 0 59,2 0-57,-2 1 61,3 2-48,-3-2 54,3 0-59,-1 2 54,0-2-57,1 2 59,0-2-57,-13 11 79,16-11-30,-1 3-5,-1-2-3,3 2 2,-1-1-3,0 1-5,0 0-2,1 0 0,-2 0-1,2-1 1,-1 3 1,2 0-5,0-1 25,-1 1-30,2 0 24,1 2-23,1-2 21,-1 1-17,2 0 20,-1 0-28,1 2 22,2-1-18,-2-1 8,2 1-16,2-2 30,-1 1-28,1-1 25,-1 2-26,2 0 22,-1 10-13,2-9-6,2-1 25,-1 3-25,2-1 28,0 3-26,1-2 26,1 1-21,1-1 2,2 3 0,-2-4 1,2 3 1,1 1-1,0-2 3,-2 0 0,12 14 8,-11-18-3,1 2-1,2-1 1,-1 1-54,2-2 63,0 4-57,1-3 70,1-1-58,1 0 74,0 1-10,1-1-11,0-1-3,0-2-2,2 2-4,19 10 47,-17-10-17,-1-2 11,3 1-21,0 0 12,1-1-15,2 0 28,-1-1-19,3 1 16,1-1-23,0 0 8,-3-1-9,1 1 4,-1-2-11,2-2 9,30 9 17,-28-11-33,-1 2 14,0 0-15,0-2 1,0 1 0,0-2-4,-1 0-3,-1 0-5,-2-1 1,-1 0 5,1 0 8,2-1 20,-3 0 1,4 0 1,26-2 29,-26-2-41,0 1-4,1 1-3,0-1-1,2-2-2,2-1-2,-1 1 8,1-2-3,1-1 0,-1 1-48,-2-1 66,2 0-54,-3 0 54,1 0-57,29-10 35,-29 10 19,-3 0-61,1-1 54,-5 2-53,1-1 56,-1 1-53,1 0 63,-4-2-34,2 3 57,-1-3-49,-2 3 61,0-2-54,0-1 50,-1 2-55,20-13 69,-22 11-27,2-1-50,-2 0 45,1-2-27,-2 4 55,1-4-30,-3 3 32,-2-1-49,2-1 35,-1-1-50,0 1 34,-3-1-48,0 0 38,0-1-47,0 0 40,-3 0-34,0 0 32,2-1-35,-3-1 48,-1 4-37,1-3 32,-1 1-44,-2 0 27,2 0-38,-3 3 41,3-3-33,-3 3 25,0-2-27,1 1 24,-1-12-14,-1 12-19,0 12 39,0-21-44,0 21 23,-1-18-22,1 18 35,-2-17-36,2 17 32,-3-15-32,3 15 0,-7-14 3,7 14 5,-5-12 2,0 4 0,-4-5-8,4 6 10,5 7-5,-12-12 3,12 12 6,-11-12 2,5 6-10,-1 1 10,7 5-1,-10-11 1,10 11 1,-11-9 2,11 9 10,-10-8 3,10 8 5,-11-11 27,11 11-22,-7-7 5,7 7-2,-6-7-3,6 7 0,-7-5-3,7 5-3,0 0-1,-9-9-1,9 9-8,0 0 8,-8-8-3,8 8 0,0 0-2,-4-3 11,-4-4-16,8 7-8,0 0 4,0 0 0,0 0-3,-7-8 0,7 8-1,0 0-1,0 0 2,0 0-8,0 0 1,-6-5-38,6 5-46,0 0-72,0 0-365,0 0 110,0 0-28,0 0 4,0 0 1,0 0-507,-7 11-526</inkml:trace>
  <inkml:trace contextRef="#ctx0" brushRef="#br0" timeOffset="57972.2057">9955 9319 176,'0'0'233,"0"0"-39,0 0-23,6-9-17,-6 9-20,0 0-4,6-8-17,-6 8 0,0 0-36,6-13 93,-6 13-61,0 0-58,2-11 51,-2 11-65,0 0 52,-1-11-66,1 11 52,0 0-70,-4-9 68,4 9-79,-5-7 46,5 7-58,-7-7 58,7 7-63,-17-9 35,17 9 21,-16-7-9,7 4 2,-2-2-3,-1 2-6,1-1 0,-4-1-4,0 0 1,-1 0-4,-3 0-2,-1 1-4,-3-3 4,-1 2-1,-1 0-2,-28-3 7,25 4-6,-5 1-4,4-1-5,-4 0 2,4 0 10,-4 2-10,5-3 11,-2 3-3,2-2-4,0 3 19,3-4 15,-1 3-1,1-1-7,-1 0 10,-26-1 6,25 4-43,-2-1 16,1 1-16,0 0 14,-1 0-21,0 1-2,-1 1 1,1 0-1,-5 2 6,1 0 1,-3 1 0,2 0-1,0 2-1,-3-2 0,4 1 1,-1 0-52,1 2 65,0-2-4,2 0-5,0 0-3,2 1-56,3-1 67,0-1-53,1 2 57,1-1-51,0 0 55,0 2-4,0-3-3,0 3-7,-20 9 4,21-11-9,2 3 1,1-1 0,-1 1-2,3 1 0,-2-2 0,1 2 0,1-1 0,0 2 22,1-1-27,-1 1 18,0 0-15,3-2 11,1 1-16,-11 8 0,12-9 15,2 0-22,-2 3 24,3-4-18,0 4 15,-1 0-18,2 0 15,0 0-20,-1 1 25,2 1-17,2-1 15,-2 1-15,3 2 18,-2-1-18,-2 16 9,5-16 8,0 2-16,1-1 21,1 0-22,2 0 18,-1-1-20,2 2 22,-1-2-22,2 1 17,0-2-12,2 1 1,-1 0-1,1-1-2,0 0 3,9 14 6,-6-14 0,1-1 3,2 2-11,3 1-46,1-2 71,1 2-6,3 0 0,3 1 8,2-2-7,1 1 15,0-1 7,2-1-1,2 0 13,1-1 5,37 13 62,-28-14-39,1-1 13,2-2 1,3 0-11,0-2-8,3 0-12,3-2-5,1-1-3,4 0-4,0-2-3,2 0-3,0-2 6,2 0-4,-4-2-5,55-3-23,-57 2-28,-2-1 54,1-1-39,-3-2 57,-1-1-55,2-1 51,-5 2-53,2-3 67,-3-1-41,2 0 47,-4 1-43,-2-4 48,1 2-47,-3-5 48,33-15 38,-39 13-89,1-5 38,-3 1-48,-3-4 37,0-1-52,-3-5 37,-1-1-47,-6-3 43,0 1-52,-5-3 47,-2 1-51,-3-3 41,-6 7-45,-3 0 43,-6-4-49,-8 1 45,-8 5-50,-14-6 49,-9 6-53,-14 4 46,-10 5-61,-7 6 39,-12 5-77,-11 7 2,-7 8-115,-25 11-30,0 8-79,3 11-136,-1 9-548</inkml:trace>
  <inkml:trace contextRef="#ctx0" brushRef="#br0" timeOffset="61068.2054">9621 7882 47,'0'0'268,"0"0"-42,0 0-42,0 0-11,4-11-28,-4 11 1,0 0-36,0 0-19,0 0 0,4-8-5,-4 8-15,0 0-14,0 0-14,0 0-12,0 0-10,2-5 11,-2 5-30,0 0 2,0 0-4,0 0-1,0 0-1,0 0-1,14 3 17,-14-3-22,6 9 17,-6-9-20,9 15 15,0-5-14,0 6 17,1 1-11,19 27 5,-14-22 10,1 4-19,0-2 19,-2-1-13,2 3 11,0-2-13,0 0 17,-1 3-20,2-3 19,-3 0-17,2 0 16,-2 0-14,1-2 2,-2 0-1,12 19 11,-15-24-26,2 1 28,-4-3 1,0-2-13,0-1 4,-1-1 2,-2-2 0,0 0 2,-5-9 11,8 14 47,-8-14-10,9 11 103,-9-11-23,6 8 55,-6-8 176,8 7-217,-8-7 15,0 0-79,13-8 29,-2 1-71,4-6 37,8-4-17,12-7-15,16-10-3,7 0-19,9-7 2,19-10-22,5 0 9,0-1-16,-2 3 0,-2 2 1,-5 2-4,-15 10-44,-3 0 54,-7 6-40,-7 1 50,-12 7-46,-2 2 54,-12 6-56,0 0 51,-5 3-71,-5 3-17,-1 0-153,-2 2-9,0 4-256,-11 1 194,-6 10-441,-7 4-238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39:01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14899 8899 446,'0'0'196,"7"-6"-41,-7 6 6,11-7-16,-11 7 22,14-10-41,-14 10 39,13-10-37,-4 4-23,-2 2-11,1-3-19,-3 1-4,5 1-7,-10 5-12,13-10-11,-13 10-7,10-10-6,-10 10-3,10-7-4,-10 7-2,7-7 4,-7 7-2,7-5 1,-7 5-1,0 0-4,8-9-1,-8 9 6,0 0-1,0 0-5,2-5 0,4-2-8,-6 7-7,0 0 2,0 0-5,0 0 0,-4-10-2,4 10 0,0 0-1,-10-5-1,10 5 0,0 0-1,-15-5 2,15 5-1,-14-2 0,-2 0 0,16 2 5,-18-1-2,18 1 2,-23-2-3,10 1 2,13 1 2,-25 0 2,10-1-6,1 1-4,0 0-7,-3 0-2,-1 0 4,-1 0 10,-1 0-12,-21 0-8,21 1 10,0-1 1,-2 0 9,2 0-3,0 0 2,-1 0 0,1 0-1,2 0 0,-2-1 4,1 1-2,0-1 1,0-1 3,1 2-4,1-2 3,-17 1 0,15-1-3,0 1 2,1 1 1,-1 0 6,0-1-11,-1 1 3,-1 1-1,3-1 1,-4 1-2,1-1 2,0 3-4,-2-2 1,0 0-8,0 2 1,-25 1-6,22-1 13,1 0 6,1 0-8,-2 0 3,3 0 1,0 0-2,-2-1 3,5 1-1,-2-1 5,1 1-3,-2 1-8,2-4 8,-4 4 0,0-1 1,0-1 4,2 1 2,0-1-12,0 0 6,2-1-2,2 1 0,-4 1 2,2-2-3,1 2 0,0-3 1,0 2-2,1-1 3,0 0 0,0 0-2,0 1 1,-20 1-6,21-2 13,-2 2-11,2-2 31,0 1-33,-2 1 27,4-1-27,-2 0 27,1-1-34,0 2 28,-1-2-29,3 2 7,1-3 23,-1 2-35,-2 1 22,-16 3-29,17-3-1,-2 0 34,1-1-26,-1 2 27,1-1-22,0 2 32,-1-3-39,4 2 24,-4 0-17,3 0 1,-1-1 2,2 2 1,0-2-3,1 1 11,-12 3-30,15-4 6,-2 1 24,1-1-27,2 2 29,-3-1-16,2-1-4,-1 2 6,1-2 2,-1 1 9,2 1 0,-2-2-5,2 1 0,-2 1 23,-1-2-20,3 1 4,-1-1-3,0 1-1,-1 0 23,2 0-24,-3 0 22,4-1-17,-1 1 14,-1-1-26,10-3 29,-17 8-28,17-8 21,-16 5-23,16-5 15,-13 8-23,-1-2-12,14-6 26,-13 7-17,13-7 20,-15 8-17,15-8 24,-14 9-21,14-9 9,-15 8 6,9-1-4,6-7 1,-15 7-2,7 0 7,8-7-1,-11 9-1,1-1 0,10-8 4,-7 10 1,7-10-3,-8 10 0,8-10 3,-4 12 10,4-12-12,-4 12 1,4-12 4,-3 14-2,3-14 8,0 13-15,0-13 11,3 15-15,3 1 8,-2-8 7,2 1 4,-2-1-2,3 2-1,-1-2 1,1 2-3,3-1-2,0 0 3,-1 0 0,3 0 0,-1-1-1,-1 1 1,4-1-2,0-2-1,15 7 11,-13-6-12,-1-4 0,1 2 1,2 0 2,-2-1-1,3 0 3,0 0-3,0-2 4,0 3-2,1-3-3,1 1 3,-1-1 3,2 1-5,1 1-4,-2-3 4,0 1 20,0-2-26,0 3 5,-2-1 5,2 0-11,1 0 4,-2-2-3,0 5 2,3-5-1,-3 2 0,1-1 6,1 2 2,1-2-2,-4 0 2,25 2 7,-23-2-3,-2-1 2,3 3-4,-4-3 2,3 1-2,1-1 1,-4 1 27,4-1-32,-1 2 0,-1-2 0,0 1 3,3-1 1,-4 0 4,2 1 0,22-1 10,-23 0-12,2-1-2,-1 2-2,-1-2 0,4 1-3,-3-1 1,4 1 1,-3-2 6,3 2-9,2-2 1,-2 2 0,2-3-2,-2 3 1,1-2 3,25-3 2,-24 2-6,-1 1 1,1-3 1,-2 4-1,1-3-2,-2 2 7,-1 0 0,2-1-9,-4 0 0,0 1-25,-2-1 34,3 1-1,-2 0 0,1 0-2,1-1 1,-2 1-1,2 1-3,1-1 0,-3-1 0,2 2 5,2-2-9,-2 1 4,-2-1 11,5 1-11,-1-1 3,0-1-1,-5 3-2,2-1 8,1-3-27,16-1 25,-17 3 15,-4 0-34,2-1 41,-3 0-41,1 0 40,0 0-41,-1-1 47,-1 0-48,0 0 47,-1 0-44,1 0 42,3-2-41,-4 0 48,2 1-41,13-8 40,-13 8 10,0-2-55,-3 0 52,2 1-51,-1 0 59,-2-1-64,2-1 56,-1 2-14,1-2-55,-2 1 63,2 1-5,-2-3-13,-2 3 4,3-1-6,5-10 4,-6 12-5,-4-3 5,-1 1 7,0 1 2,0 1-2,-1-3-1,1 1 0,-1-2 7,0 0-21,2 0 2,-3 0-2,1-3-4,-1 3 3,-1 1-5,0-4-5,0 3 9,-2 0 4,1-2 6,-3 0-3,1 0-10,-2 0-5,0 0 2,-2-2-2,-1 0-3,-1 0 2,-1 1 4,0 2-3,-2-3-9,0 3 6,-12-11 0,10 12-3,-1 2 1,3-1-1,-1 3-10,-1-1-37,4 1-40,-2 2-53,8 4-42,-15-5-32,15 5-59,-15-1-286,15 1-77</inkml:trace>
  <inkml:trace contextRef="#ctx0" brushRef="#br0" timeOffset="1325.9967">18936 9622 160,'0'0'134,"-4"-10"-34,4 10-14,0 0-13,-4-13-7,4 13-20,-3-9-4,3 9-13,0 0 0,-4-19 8,4 19-12,0 0 21,-2-14-3,2 14 8,0 0-8,-1-13 6,1 13 8,0 0-9,0 0-14,0-13 3,0 13-22,4-9 11,-4 9-15,7-7 5,-7 7-11,12-7 7,-12 7-10,17-8 12,-5 4-11,3-1 32,3 2-18,5-2 20,1 0-16,2 1 13,6-1-12,3 0 18,1 1-11,8-3-2,3 2 0,55-3 20,-46 5-22,5-1-8,12 2-5,4 2 0,2-3 3,-1 1-1,3 2 3,0 0-1,1 2 0,-1-2-1,-1 0-2,-1 3 2,-4-1-3,-1 0 2,-12 0-2,-1 1 4,-1 0 6,-2-1 0,-1 1 9,0 0-2,-1-1 4,-3 1 1,2 1-13,-2-2 0,0 0 1,-2-1-2,-1 1 2,-2-1 18,-6 0 7,36-1 53,-45 0-42,-1-1-7,-3 1-7,-2 0-7,-5-1-10,1 1-5,-1 0-6,-3-2 1,-2 2-4,-1 0-5,-1 0-9,-3 0-44,-12 0-80,24 0-67,-6 4-372,-18-4 18,8 5-53</inkml:trace>
  <inkml:trace contextRef="#ctx0" brushRef="#br0" timeOffset="3981.0048">26888 6486 318,'0'0'284,"0"0"-34,-5-10-19,5 10-47,0 0 19,-5-7-44,5 7 24,0 0-37,-2-10 5,2 10-32,0 0 9,0 0-46,-4-10 6,4 10-39,0 0 3,0 0-3,0 0-57,0 0 26,0 0-29,0 0 22,0 0-26,0 0 26,-3 15-21,3-3 20,0 0-21,-2 3 26,2-1-20,-2 3 19,2 0-22,-2 1 22,0 17-13,0-18-4,2 1 13,-3-1-22,3 2 27,-2 0-28,2-2 27,-2 2-17,-1 0-5,3-1 12,0 0 2,-2-3-4,2 2-1,0-2-10,-1-2 16,1 0-1,0-1-59,0 0 38,-2-2-82,2-10 31,0 19-61,0-19-3,-4 16-26,4-16-40,-4 11-72,4-11-237,0 0 0</inkml:trace>
  <inkml:trace contextRef="#ctx0" brushRef="#br0" timeOffset="4431.0037">27076 6408 301,'0'0'218,"-4"-9"-37,4 9-57,-9-8-11,9 8-20,-16-5 11,16 5-23,-25 1 10,8 3-29,-8 4 13,-36 23 93,25-7-89,-7 8 35,-3 7-32,2 2 42,2 5-24,-1 3 10,5-1-44,4 2 12,1 0-46,8 0 61,4-9-20,6-2-8,4-1-9,3-8-11,6 20 46,5-28-44,6-3-15,2-2 9,2-5-22,5-2 18,1-6-24,2-3 16,6-4-27,5-4 6,4-8-7,3-4-5,-3-4-64,4-10 53,1 0 4,-3-3-4,-5 6 20,-4 3 19,-2 1 44,-7 8-1,-2 2-12,-3 3-32,-2 2 2,-5 7-22,-8 4 17,17-3-18,-17 3 11,13 9-14,-9 1 1,1 3 3,2 20-45,-5-11 61,0 1-2,2 1-2,-1 3-2,1-2 0,0 4 0,2 0-3,2-1-21,1 0-63,0-1-25,2-5-74,-2-1-23,0-2 11,1-1-39,15 10-315,-12-20-22,-2-2-76</inkml:trace>
  <inkml:trace contextRef="#ctx0" brushRef="#br0" timeOffset="5566.0001">27413 6213 69,'-4'-20'294,"2"1"-90,-5-1-46,-4 0-38,-3-3-22,-4 3 4,-2-1-49,-9-3-17,-2 3-7,-4 3-5,-3-2-6,0 3-6,-54-13 6,44 19-9,-2 2 0,-5 4-5,-1 3-4,0 4 2,-3 3-2,-8 7-3,2 2 4,2 7-6,0 5 4,1 6-8,5 6 15,-1 10-7,-8 16 27,-53 90 82,61-67-43,6 5-31,5 4 16,6 8-13,5 3 12,7 2-24,9-1 29,9-18-29,6-1-2,7-3 4,7-1-22,8-6 30,7-2 2,5-7 13,7-4 13,7-5 7,6-8 2,4-6 0,9-6 2,8-6 1,5-10 3,7-8-19,1-5 6,1-10-10,2-9 19,2-8-15,14-14 2,1-5 16,-4-9-43,87-69 105,-98 46-76,-5-7-26,-6-8 4,-6-3-24,-8-5 0,-4-4-8,-8-3 4,-10-3-29,-7 0 3,-12-2-21,-13 18-3,-11 2-31,-13 5-20,-17 4 5,-97-66-313,43 87 258,-14 13 5,-15 14 15,-13 12-55,-6 14-46,-6 13-314,-2 9-38</inkml:trace>
  <inkml:trace contextRef="#ctx0" brushRef="#br0" timeOffset="7028.0016">26685 5232 238,'-15'-7'262,"15"7"-37,-10-4-69,1 0 80,9 4-153,0 0-36,0 0 3,-16 1-31,16-1 11,-8 12-22,5-2 9,-1 2-20,-2 3 6,-2 6-4,1 1 5,-1 6 3,1 2 15,1 2-17,0 1 14,2 2-4,0 1-2,2 0-1,-1 0 6,3 0-8,0 0 7,-2-1-7,2-1 0,-2-1 1,2-1 4,0-3-6,-4-2 2,4 1 2,-2-3 6,-4 19-13,4-25-23,0-2 2,-2-2-20,3-2 26,-3-3-9,4-10-41,-4 15-48,4-15-71,0 0-196,0 0 171</inkml:trace>
  <inkml:trace contextRef="#ctx0" brushRef="#br0" timeOffset="7329.4919">26521 5564 10,'-4'-24'399,"-1"-27"187,3 25-352,-1-1-35,1 2-19,0 2-31,2 1-7,0 2-6,2 2-26,0 0-17,1 0-38,-1 2 0,5 1-11,0 2-8,1 2-11,3 2-10,17-8 6,-12 14-15,4 1-3,-5 2-8,4 2-3,-2 3-4,0 0 6,0 5-5,-1 0 4,-1 1-1,-3 4 0,-3 0-18,0-1 26,-4 1-22,-1 2 29,-2 0-19,-4 1 10,-2-3 15,-4 7-21,0-1 19,-7-1-19,-2 4 21,-3-2-25,-2-3 15,3-1-26,-1-2 17,3-3-47,0-1 12,4-3-66,1-4-41,-11 2-638,23-7 161</inkml:trace>
  <inkml:trace contextRef="#ctx0" brushRef="#br0" timeOffset="7714.7786">26946 4887 645,'5'-7'268,"-5"7"-31,6-13-85,-6 13-17,5-7-53,-5 7-5,0 0-37,0 0 7,0 0-10,0 0-14,0 0-6,6 10-9,-6-10 4,0 21-5,0 13 1,-2-13-3,0 4 0,2 2 4,0 0-6,-2 7 7,1-1-1,-1 0 4,2 0-6,-2 0-20,0-1 29,2 2-18,0 0 21,0-3-18,0-2 16,0-1-17,0 2 17,2-3-20,0 1 26,-2-2-26,2 0 22,-1-2-3,1-1 1,-2-3-1,4-3-6,-4 3 10,2-5-3,1-1-10,-1-2 1,-1-2-12,3 6-64,-4-16-18,2 8-34,-2-8-15,0 0-7,0 0-15,0 0-10,15-3 5,-15 3 0,12-14-107,-5 3 84</inkml:trace>
  <inkml:trace contextRef="#ctx0" brushRef="#br0" timeOffset="8421.7637">27222 5364 53,'5'-13'285,"1"3"-40,-3-2-22,1 3-48,-2-1 4,3 0-31,-5 10-5,5-17 1,-5 17-11,2-14-22,-2 14-22,2-15-16,-2 15-12,-2-11-21,2 11-3,0 0-21,-4-10 3,4 10-10,-15-1-9,15 1 3,-13 6-5,2-2 4,4 3-9,-4 3 12,1 0-21,0 0 34,-1 2-44,-1 3 29,1 1-16,0 0 17,1 1-16,0 2 3,1-1 25,-1-1-26,4 2 32,2-1-28,-1-1 30,1-1-31,1 1 26,2-2-30,0-1 34,1-3-32,0 1 33,1-1-28,-1-11 33,4 20-19,-4-20 53,13 17 33,-13-17-70,12 3 10,-12-3-23,17-6 17,-3 1-23,-3-4 16,2-1-28,3-2 8,-3-2 11,3-1-17,-2 0 17,0-2-22,-1 3 11,-1-3-6,7-15 47,-9 17-14,-2 1 17,-3 2 15,3-2 2,-3 4 4,2 1-5,-3-1-10,-1 3-13,-3 7-14,9-13-13,-9 13-10,4-12-12,-4 12-4,0 0-2,9-7 8,-9 7-6,0 0 2,11 2 6,-11-2 5,5 8-1,-5-8-1,6 9-16,-6-9 22,10 14-15,-10-14 18,6 16-13,-1-9 16,-1 1-13,-4-8 10,14 22 1,-9-14-13,-5-8 6,8 13-8,-8-13 25,5 9-14,-5-9 15,8 7-14,-8-7 13,12 1-19,-12-1 13,17-5-9,-7 0-4,1-1-26,3-2 19,10-7-5,-12 6 11,-3 2 9,-1 2-2,0 0-5,1 0-7,-9 5-5,11-6 4,-11 6-6,9-7-2,-9 7-1,0 0 3,13-3 3,-13 3 2,0 0 5,7 6-3,-7-6 3,0 0-15,8 12 27,-8-12-19,3 9 13,-3-9-13,3 11 21,-3-11-17,2 11 15,-2-11-16,2 12 12,-2-12-22,6 12 13,-6-12-7,13 15 15,-13-15-9,15 6 20,-5-3-19,4-2 18,0-1-20,6-1 23,-2-3-25,2 1 16,3-1-16,-4 1 16,-1-1-13,-1 1 14,-2 0-22,-3 1 17,12 0-91,-12 1-22,-12 1 18,21 1-49,-21-1 13,19 7-61,-11 0-15,0 3-37,-1 3-280,-5 1-22</inkml:trace>
  <inkml:trace contextRef="#ctx0" brushRef="#br0" timeOffset="9037.7775">27499 6684 141,'-6'-8'327,"6"8"-61,-5-12-25,5 12-35,-3-18-40,3 18-51,0-22 22,5 7-59,13-19 57,-3 12-77,7-2-35,4-3 24,3 0-41,8 2 2,7-5 13,2 1 4,4 2-5,0 4 7,-6 3-2,2 1 22,0 4-27,2 1 29,-3 2-29,42-8 38,-53 13-20,0 5-19,-7-1 9,0 1-21,-4 0-9,-1 2-2,-4 0 10,2 0-8,-2 2 7,-2-1 12,-3 0 10,1-1-5,-1 3 1,-1-1 0,-12-2-11,18 0 3,-18 0-7,16 3 3,-16-3-3,13 1 5,-13-1 0,0 0 4,16 3 0,-16-3-2,0 0 2,12-2-6,-12 2-15,0 0-40,0 0-37,9-3-318,-9 3 117,0 0-287,0 0-81</inkml:trace>
  <inkml:trace contextRef="#ctx0" brushRef="#br0" timeOffset="9287.7626">28535 6066 176,'0'0'258,"0"0"-62,10-9 109,-10 9-169,0 0-9,14 1-26,-14-1-15,14 7 0,-5-2-13,-2 1-21,4 2 13,0 4 26,-1-2 10,0 2-46,2 2-9,-1-1-5,-1 3-12,4 14 12,-11-15 1,-3 2-30,0 1 26,-7 2-29,-4 4 33,-4-2-39,-7 5 22,0-2-90,0 1-34,2-4-67,-3-1-77,8-4-277,-3-1-22</inkml:trace>
  <inkml:trace contextRef="#ctx0" brushRef="#br0" timeOffset="10696.7642">28839 5593 219,'-8'-9'264,"8"9"-55,-6-8-16,6 8-39,0 0 7,-6-9-50,6 9 13,0 0-37,-3-10 14,3 10-48,0 0 11,0 0-38,0 0 14,0 0-29,0 0 26,0 0-11,0 0 59,19 11 25,-10-3-71,2 2 17,3 2 0,3 1-1,3 2 8,4 1-8,2-1-3,5 3-2,2-1-13,-2 1-8,1-3-1,-3 1 0,-2-5-7,-2 0 0,-5 0-20,2-3-40,-3 1-38,-3-4-44,1 2-28,-2-4-52,-1 0-44,-14-3-328,20-1-87</inkml:trace>
  <inkml:trace contextRef="#ctx0" brushRef="#br0" timeOffset="10844.766">29396 5475 126,'-8'-5'391,"-1"2"-94,-21 3 186,10 3-308,-10 8-13,-9 4 58,-13 7-44,-2 5-38,-3 4-28,1 3-5,2 2-18,0 0-13,3 3-14,3 1-4,1 0-10,5 1-7,3-1-28,6 0-32,6-5-100,5-2-61,2 1-104,3 2-102,4-8-161,6-3-59</inkml:trace>
  <inkml:trace contextRef="#ctx0" brushRef="#br0" timeOffset="11362.7696">30267 5721 316,'-3'-9'214,"-3"1"-39,1 1-34,-2 2-16,7 5-13,-17-9-9,5 8 4,-2 4 14,-6 4-8,-6 7 20,-4 6 9,-3 7-16,-5 11-1,-1 4 10,-41 59 73,43-45-117,6 0-36,6 1 3,3 0-28,11-10 14,3 1-27,4-3 22,5-7-6,6 3 2,3-4 22,5-1-10,2-5-2,5-3-9,4-3-4,3-7-54,-4-2-54,3-5-49,-4-4-89,1-5-69,-3 0-447,3-6-234</inkml:trace>
  <inkml:trace contextRef="#ctx0" brushRef="#br0" timeOffset="11887.7622">30585 5879 257,'0'0'306,"-4"-11"-64,4 11 1,0 0-56,0 0-41,-1-12-33,1 12-23,0 0-8,0 0-3,0 0 25,-5 10 26,5-10-13,-4 17-11,1-5-19,1 3 1,-2 2-6,2 2-13,-1 1-9,0 0-26,0 3 13,2-1-24,-1 0 11,1-1-14,1 1 17,0-2-29,1-1 18,5 20 1,-2-20-27,3-2 24,-1-3-29,3-1-4,2-1-37,1-5 3,1-2-32,1 0 9,2-5-44,-1 0-8,2-5-41,1-3-11,1-3-16,3-4-10,18-26-248,-17 15 259,-3 0 18,-3 3 121,-3-1 26,-3 0 84,-3 4-5,-5 3 34,0 0-15,-3 5 17,-1-2-25,-3 4 33,-4 0-23,0 1 26,-3 4-15,0 2 35,-2 2-30,1 2 6,-1 2-17,2 1 12,-1 1-10,2 3-8,3-2-22,0 0-13,3 3-7,4-9-1,-1 17-3,5-8-5,4 2 3,2-1-11,25 11 13,-15-13-48,4 0-66,5 0-87,1 0-51,1-2-88,2-3-276,-4 0-96</inkml:trace>
  <inkml:trace contextRef="#ctx0" brushRef="#br0" timeOffset="12288.7605">31315 6067 358,'0'0'335,"-7"-6"-64,7 6-40,0 0-45,0 0-22,-4-11-22,4 11-33,0 0 53,6-5-106,-6 5-15,0 0-3,10 4-11,-10-4-4,0 0-4,6 9-6,-6-9 0,3 9-2,-3-9-1,0 12 0,0-12-26,-6 17 39,0-10-13,-14 15 64,9-9-9,-4-1-16,1 0 25,-1 0-25,1 0 7,1-2-25,3 0 19,1 0-37,3-1 21,2 0-23,1 1 18,3-10-24,4 15 22,4-6-6,1 1-2,1-1-6,2 0-3,1 1-2,3 0-5,-3-2-1,2 1-2,-3 1-1,-1-3-6,0 0-1,-2 0 1,-1-1 6,-2 1-1,-6-7 7,9 10 19,-9-10 41,-5 19-35,-5-12-5,-3 2 1,-4 0-4,-2 1 0,-2-1-6,-1 0-5,-1-1-23,3 0-40,-1 1-53,6-4-66,0 1-77,2 1-35,3-4-424</inkml:trace>
  <inkml:trace contextRef="#ctx0" brushRef="#br0" timeOffset="12483.764">31787 6311 216,'3'10'331,"-6"2"-17,-3 0-66,-6 3-2,-7 2-42,-5 0-23,-6 2-27,-4-1-27,-2 0-26,-1-1-19,1 1-10,1-2-15,-1-1-31,2-1-49,5-1-82,2-3-68,5-1-60,1-4-336</inkml:trace>
  <inkml:trace contextRef="#ctx0" brushRef="#br0" timeOffset="13128.7664">32016 5643 290,'0'0'307,"0"0"-59,0 0-76,0 0-12,0 0 46,0 0-144,-4 16 3,-2-7-29,1 5 14,0 1-15,-3 3 22,3-3-21,-2 5 13,0 0-20,3-3 7,1 1-23,0 0 14,0-1-18,2-1 16,0 0-18,2 0 17,0-1-19,1-3 15,0 0-11,2 0 28,0-2-28,1 0 15,0-2-25,3-2 7,-1-1-43,3-2-7,-10-3-38,23-3 23,-9 0-21,19-17-79,-17 7 87,2-4 11,-3 1 20,-1 1 41,-1 0 37,-4 3 14,-1-1 7,-2 1-32,-1 3 23,-5 9-32,2-14 19,-2 14-12,0 0 32,-9-6-21,9 6 14,-17 5-14,5 2 5,1 0-18,1 3 11,1 0-22,0 1 15,1 0-20,5 3 22,-1-2-22,3 0 13,2-1-8,0 2 17,3 0-23,2 1 20,13 13 8,-7-14-40,1 0 8,1-3-62,3 2-22,-3-1-49,2-2-1,-2 0-24,1-1 34,-2-1 23,2 0 16,-2 0 14,-1 0 10,0-1 8,-2 1 21,9 5-31,-11-6 20,1 2 42,-1 2 26,-1 2 36,-2-1-25,0 2 40,0 2-5,-2 2 25,0-1-27,0 2 34,-2-1-25,-1 2 10,0-2-30,0 0 29,-3 0-9,2 0 13,-2-3-20,0 1 12,-2-2-25,0 0 6,-2-3-23,-2 0 11,-2-1-27,0-1 12,-4-1-22,1-5-5,0 1-53,-2-3-17,0-3-34,-15-7-252,16-1 91,2-5-275,2 0-32</inkml:trace>
  <inkml:trace contextRef="#ctx0" brushRef="#br0" timeOffset="13276.7698">32336 6041 100,'22'-17'456,"0"-3"-86,5-2-51,-2 1-54,3 2-36,1-1-30,-2 3-27,-3 3-24,0 0-34,-4 3-37,-1 1-7,-1 0-12,11-4-90,-16 10-84,-3-1-54,1 2-54,-11 3-9,17-2-329,-17 2-77</inkml:trace>
  <inkml:trace contextRef="#ctx0" brushRef="#br0" timeOffset="16563.4242">31378 6363 327,'0'0'339,"9"4"-80,-9-4-56,8 10-32,-8-10-48,2 12-26,-2-12-17,-1 18-11,-2-8-11,-2 1-12,-2 4-12,-4 1 2,-2-1-3,-5 2 2,-1 3-11,-2-2 0,-3 0-19,-4 4-52,1-2-15,4-3-77,1 1-39,1-3-305,6-4 30</inkml:trace>
  <inkml:trace contextRef="#ctx0" brushRef="#br0" timeOffset="17068.4282">31684 6147 308,'0'0'420,"12"-19"162,-12 19-381,10-12-50,-10 12-8,14-12-34,-6 7 7,-1 0-47,3 2-2,-10 3-31,17-5 15,-17 5-26,17-4 7,-17 4-24,17 2 14,-17-2-20,19 5 15,-19-5-20,16 7 7,-16-7-10,10 8 0,-10-8 1,8 9 7,-8-9-6,3 12 6,-3-12 5,-3 14 10,3-14 0,-6 15-4,6-15-2,-5 13-5,-1 1 9,6-14-4,-2 11-8,2-11 2,-1 13-4,1-13 3,2 13-2,-2-13 4,8 16-3,-3-8-2,1 0 4,1 1-3,3 0 2,-3 0-5,2 0-1,1 0-2,-1 0 3,-1 0-1,2-1 1,-1 0 16,-3-1-21,2 1 17,-3-2-18,-5-6 20,8 13-12,-8-13 15,0 14-16,0-14 11,-15 14-8,4-5 16,-28 11-9,13-10-58,0 1-47,-1-2-99,3-2-79,2-2-336,0-1-122</inkml:trace>
  <inkml:trace contextRef="#ctx0" brushRef="#br0" timeOffset="17737.4271">32659 5500 58,'0'0'276,"6"-16"-61,-1 6-28,4 0-35,-1-1-4,3-1-16,4 2-23,0-2-17,4 2-10,-1 0-1,2 2-11,-1 3-12,-1 1-11,1 1-12,-4 4-4,3 2-14,-3 2 2,0 2-6,-3 2-1,0 6-10,-4 2 19,-3 6 10,-3 2-15,-2 4 3,-2 8 0,-4 8-4,-11 48 20,10-47-16,0-1-3,3-1 0,2-8-25,-1 0 56,3-2-27,0-8 24,3 1 6,-2-2 12,3-2-24,0-3 11,0 1-26,1-1-10,1-4-102,3 14-451,-5-20-7,-3 0-56</inkml:trace>
  <inkml:trace contextRef="#ctx0" brushRef="#br0" timeOffset="18998.4282">30733 5165 259,'0'0'307,"-17"5"-100,17-5-23,-17 6-59,17-6 4,-17 6-14,17-6 43,-15 2-13,15-2 0,-19 2 91,19-2-139,-12-1 2,12 1 2,-12-4-24,12 4 1,-11-9-5,11 9 3,-8-11-16,4 3-9,4 8-10,-1-15-13,1 15 5,0-17-2,0 17-14,4-17 0,0 8-13,-4 9 4,8-13-33,-8 13 29,11-7 7,-11 7-14,14-5-2,-14 5-6,19 3 0,-8 1-6,2 2 10,-2 2-5,2 1 9,-2 2-8,12 11 5,-14-11 1,0 0-5,-2 1 15,1-2-7,-3-1 2,-1 1-7,-1-2 11,-3-8-7,4 14 3,-4-14 2,2 12 1,-2-12 2,-4 9 4,4-9 26,-8 6 69,8-6-63,0 0-17,-9-7 2,9 7-1,-1-16-32,3 5-3,2-2-11,4-6 11,1 2-1,2-1-3,2 1-2,-1 2 13,1 1-8,-1 1 7,0 3-12,-2 1 11,1 2-15,-2 2 10,0 0-4,-9 5 8,18-3-10,-18 3 18,15 0-13,-15 0 11,15 8-5,-8-2 7,-1 1-8,0 1 13,1 0-18,3 11-76,-5-9 3,0-1-63,1 3-17,2-4-41,-1 1-9,2 0-48,1-2-40,1-3-135,-1 0 95</inkml:trace>
  <inkml:trace contextRef="#ctx0" brushRef="#br0" timeOffset="19593.4263">31235 5042 303,'0'0'322,"0"0"-108,-10-2-31,10 2-28,-12 4-12,12-4-41,-12 6-9,12-6-32,-11 10 3,11-10-29,-7 12 21,7-12-10,-2 10 39,2-10-15,1 10 20,-1-10-12,10 11-3,-10-11-13,24 6 29,-24-6-45,19 0-19,-19 0 8,22-5-17,-13 1 6,-2-4-15,1 2 10,1-3-20,-4-2 15,-1 0-14,-3 1 4,0-1-3,-2 0 6,-2 2-22,-8-7-12,2 11 22,-1 3 9,-2-1-16,-1 3 20,0 3-22,0-1-6,-1 2-41,2 2 5,0 0-20,3 0-5,2-1-26,-1 2 30,3 0-16,5-7 23,-7 11-25,7-11 24,-3 9-3,3-9 28,0 0-8,0 0 31,4 12-11,-4-12 42,0 0-3,10-6 34,-10 6-19,11-7 54,-11 7-21,13-11 62,-7 5-10,11-7 66,-10 7-76,1-1-10,1 1 5,-2 2-34,1-1-4,-8 5-15,15-7-7,-6 3-19,-9 4 18,15-2-26,-15 2 14,21 0-15,-21 0 9,20 1-18,-1 2 15,-19-3 0,17 2-8,-17-2 2,13 3-5,-13-3 11,14 0-6,-14 0 22,0 0-3,14 2 15,-14-2 7,0 0 23,0 0 4,16 0 4,-16 0-20,14-7 23,-6 0-52,-1 2-6,4-4-2,-1 3-10,1-2 1,-2 2-5,0 1-4,0-1-9,-9 6 4,14-6-5,-14 6 6,15-4-8,-15 4 10,15 1-11,0 6 2,-7-2 12,-2 0-5,1 4 3,0-1-32,-2 2-12,0-1-26,-1 1-17,2 2-58,-2-2-21,0 0-24,0 2 11,-2-2-27,-2-10-30,1 18-43,1-5-482</inkml:trace>
  <inkml:trace contextRef="#ctx0" brushRef="#br0" timeOffset="19729.4279">31666 5067 407,'12'-6'279,"2"-2"-86,2-1-15,2-1-61,4-1-15,2 0-58,0-1-33,1 0-79,0-1-126,1-2-142,-2 1 204</inkml:trace>
  <inkml:trace contextRef="#ctx0" brushRef="#br0" timeOffset="20084.4393">32177 4717 168,'-7'18'343,"0"4"-104,-2 4-14,0 1-55,0 2 8,-1-1-46,1 1 1,3-1-44,-7 19 54,7-25-64,1 0-27,0-3 10,0-2-25,1-1 17,-1-2-19,0 0 29,1-5 4,0 3 21,0-4-3,-1-1 51,5-7-8,-12 10-14,12-10-34,-19-2 57,19 2-86,-13-13-13,9 3-18,2-6-79,2-3-7,4-6-39,2-3-13,4-3-7,3-5 33,0 5 8,0 3 51,-1 3-3,1 1 40,-1 5 2,9-12 11,-12 20-9,-1 1-17,1 3 10,-2 0-14,-7 7 14,13-2-9,-13 2 18,11 4-17,-11-4 18,5 12-14,-5-12 15,2 20-14,-4-8 15,1 0-14,-4 17 8,1-14 8,2-1-30,-3-2-13,2 1-33,1-3-18,-1-1-57,1 1-16,2-10-9,-2 14-25,2-14-61,0 0-218,3 9 55</inkml:trace>
  <inkml:trace contextRef="#ctx0" brushRef="#br0" timeOffset="20295.4325">32431 4550 501,'0'0'378,"10"-7"-86,-10 7-75,0 0-41,5 9-38,-5-9-23,-2 15-17,-1-4-16,-1 2-8,1 2-19,-2 2 7,-4 19 22,3-14-58,1 0 8,-1 0-13,2 1 4,-1-1-14,1 0 14,2 0-9,-2 0-5,3-3-38,0-2-54,1 2-42,0-2-20,2-2-36,1-3-26,4 10-464,0-17 256</inkml:trace>
  <inkml:trace contextRef="#ctx0" brushRef="#br0" timeOffset="20757.4292">32622 4742 358,'0'0'305,"-16"0"-43,5 3 2,-4 2-70,1 1-1,-1-1-49,1 4-12,-11 9 49,13-9-121,1 1 3,2-1-25,2 0 11,-1 0-20,4-1 10,4-8-8,-3 13 24,3-13-4,6 8-12,-6-8-9,18 4-11,-7-5 0,5-2-23,17-8-14,-14 4 13,-1-2-16,0-1 14,-4 4-6,-1-2 21,-4 3-14,2 1 14,-3-1-22,-8 5 12,13-6-9,-13 6 11,0 0-9,0 0 11,14 1-14,-14-1 6,0 0 10,4 11-10,-4-11 13,0 0-3,2 13 3,-2-13 2,0 0 7,7 9-5,-7-9-5,9 7 3,-9-7-2,16 1 4,-5-2-6,3-1-12,15-3-3,-13 3 14,0-2-9,-2 0 14,0 2-21,-2-2 17,0 1-19,0 1 19,-12 2-22,21-1 23,-21 1-3,16 3-4,-16-3 3,14 10 2,-6-2-2,-1 12-154,-4-9 21,-3 3-20,0 0-114,-5 5-300,-4 1-79</inkml:trace>
  <inkml:trace contextRef="#ctx0" brushRef="#br0" timeOffset="21439.4256">30428 5467 378,'-13'3'390,"13"-3"-113,-16 3-35,16-3-46,0 0 18,0 0-70,18 1 7,1-1-40,8-1 10,9-2-22,6 3 13,11-3-15,5 1-11,15-3-6,6 2-12,5-1-8,4 0-1,9-2-9,2 1-11,2 0-12,5 1-3,1-1-3,0 0-1,19-3-12,100-7 3,-123 6-8,-7-3-6,-1 0 2,-4-5 2,-3 0-3,-4-1 13,-4-2 7,-1-2 3,-3-2-6,0-4-5,-2 0 7,-2-3-13,-3-1 8,-3-3-15,61-38-5,-70 33 0,-4 3 7,-4-2-5,-6-1-1,-5 2 2,-4-3 6,-9 6-10,-4-3 13,-6 1-16,-4-1 10,-4-1-13,-6 5 13,-4-2-19,-4-3 27,-20-38-23,9 41-1,-1 0 17,-5 4-16,-3 0 13,-6 4-19,-5 3 1,-13 1 3,-3 5 1,2 5 4,-11 3 6,4 4-5,-3 7 7,-12 0-2,-3 7 0,-83 17-14,79-9 15,-4 6 0,-20 4-1,-1 4 3,-5 3-1,-6 2-1,-3 1-3,-5 2 10,-4 0-2,0-4 8,0 4-9,6-6 2,4-1 2,11-4 5,-55 11 4,91-20-22,8-4 18,12-4-13,3 0 25,5-5-23,9-1 29,4-1-16,4-2 36,0-2 17,8 0 0,0-1-6,2-1-18,4-1-4,3 1-17,-8-3 6,18 7-19,-12-4-6,12 4-10,0 0-1,-12 9 0,8-2 9,-1 9-12,-3 6 18,-4 12 1,-3 6 9,-6 12 2,-1 2-1,-1 4 9,0-4-2,2-1 0,5-10-15,2-2-11,4-2-63,4-7-33,3-6-62,3-1-88,2-1-150,1-3-311,4-1-222</inkml:trace>
  <inkml:trace contextRef="#ctx0" brushRef="#br0" timeOffset="22496.4289">27126 6566 89,'0'0'306,"0"0"-83,0 0-55,0 0-29,7-7 9,-7 7 26,0 0 3,0 0-22,6-6 18,-6 6-29,0 0 22,0 0 114,7-6-166,-7 6 3,0 0-38,0 0 12,0 0-30,0 0 5,0 0-18,0 0-1,6-5-17,-6 5 9,0 0-22,0 0 20,0 0-14,0 0 11,0 0 11,0 0-35,0 0 14,0 0-14,0 0 19,0 0-12,0 0 10,0 0-12,0 0 9,0 0-17,0 0 11,0 0-16,0 0 12,0 0-18,0 0 10,0 0-13,0 0 11,0 0-8,0 0 10,0 0-10,0 0 10,0 0-7,0 0 19,0 0-22,0 0 15,0 0-17,8-6 16,-8 6-14,0 0 15,0 0-14,0 0 0,0 0 8,0 0-10,0 0 11,0 0-15,0 0 16,0 0-19,0 0 23,0 0-10,0 0 41,0 0 6,0 0 21,0 0 0,0 0 7,0 0-8,0 0 61,0 0-71,0 0-9,0 0-6,0 0-9,0 0-7,0 0-10,0 0 0,0 0-3,0 0-6,0 0-3,0 0 5,0 0-8,0 0 11,0 0-13,0 0 5,0 0-1,0 0 0,0 0-4,0 0 9,0 0-7,0 0 1,0 0-7,-2-11 9,2 11-6,0 0-13,0 0-27,0 0-16,0 0-28,0 0-14,0 0-183,0 0 102,0 0 5,0 0-49,0 0 8,0 0-9,0 0 40,0 0 14,-8 7-9,8-7-46,0 0-36,-5 5-247,5-5-7</inkml:trace>
  <inkml:trace contextRef="#ctx0" brushRef="#br0" timeOffset="23999.2278">27026 7590 39,'10'-7'376,"-1"-2"-61,14-6 141,-8 9-259,1-2 16,1 2-55,0 3 11,5 0-62,0 3 8,3 3-49,6 4 7,-1 3-37,6 4 19,-3 5-28,2 0-5,1 4 6,-5 3-1,25 31 14,-30-29-25,-3 1 20,-1-2-8,-8-3 36,4-4-11,-7-3 25,1-1 1,-4-2 27,1-3-5,-1 0 26,-2-3-9,-1 1 11,-1-1-10,2-1-3,-6-7-11,8 9-13,-8-9-16,6 9-10,-6-9-17,0 0-30,5 9-68,-5-9-88,0 0-71,0 0-103,0 0-45,-4 7-70,4-7-398,-12-2-361</inkml:trace>
  <inkml:trace contextRef="#ctx0" brushRef="#br0" timeOffset="24464.7968">27079 7857 50,'0'0'675,"0"0"-447,0 0-37,0 0-18,0 0-19,0 0-8,0 0-3,0 0-11,0 0-35,0 0-19,0 0-9,4-7-22,-4 7 13,0 0-14,12 0-12,-1 3 13,-11-3-28,13 8 7,-4-1 12,0 1-13,4 2 30,1 4-15,3 4 16,4 2 7,0 7 15,6-1-9,-3 3 25,5-2-10,0 1 14,0-1-5,3 0 23,1-3-16,2-1 0,-1-2 6,-1 0-5,0-4 4,-5-4-1,1 0 0,-4-3-56,-3-3 40,2-2-57,-5-2 48,2-3-58,0-3 45,2-3-14,31-19 15,-27 4-35,0-6-13,-3-3-5,1-5-6,-2-1 5,-1-1-21,-6 2 91,2 0-44,-3 3 35,-6 5-50,1 5 32,-1 1-50,-3 4 32,-1 1-97,4-6-298,-5 10 38,-4 12-83,1-12-46,-1 12-60,0 0-372,0 0-440</inkml:trace>
  <inkml:trace contextRef="#ctx0" brushRef="#br0" timeOffset="25243.7938">27516 8860 466,'0'0'352,"0"0"-113,0 0-21,-15-3-84,15 3 0,-20 5-58,6 0 10,-6 3-44,-1 6 15,-5 0-28,-5 10 76,0 0-43,-1 4-7,0 3 0,-4 7-59,9-5 52,1 0-62,3-2 46,2 1 10,-8 27 18,20-32-30,1-5-2,2 0-1,4-4 12,2-1 25,2-3 4,4-1-11,4-2-3,2-6-11,4-1-7,3-3-13,4-6-14,6-1 5,2-5-9,34-21-46,-38 18 66,-1-1 14,-2 3 34,-6 2 7,0 3-12,-5-1-20,-1 4-16,-3 1-5,-9 3-43,18 1 86,-9 5-43,-2 0 52,0 2-25,-1 3-13,-1 4-6,1-1-4,-2 3-4,1 3-7,1 2 17,-2 0-18,-2 1 11,2-1-44,-1 0-37,-1 0-48,0-3-32,0-2-70,0-1-2,-2-3-67,2-1-4,-2 6-702,0-18 220</inkml:trace>
  <inkml:trace contextRef="#ctx0" brushRef="#br0" timeOffset="25654.7932">27524 8772 231,'-17'-19'308,"-7"0"-71,-6-1-42,1 8-22,-2 0-13,-3 5-21,-4 5-9,-2 2-17,-5 4-17,-2 6 0,-1 3-5,-6 10 24,-2 5 9,-47 46 64,53-30-110,3 7-5,4 4 2,1 6-38,6 6 54,3 1-10,5 4 7,3 1-26,7-3 2,9-2-20,3-3 10,8-10 45,4-1-6,7 4-54,33 51 113,-14-60-45,5-4-68,9-2 49,2-6-66,3-3 51,7-6-62,1-5 45,6-5 0,5-7-68,2-7 53,1-5-60,4-8 49,3-7-62,-1-9 10,1-5 57,11-14-16,-5-7-23,-6-7-46,-9-7-48,-7-5-62,-13-6 21,-13 8-17,-9-3-71,-8-3 63,-6-3 55,-9 2-3,-6 1 59,-8 6 3,-7 2 32,-33-47-52,11 64 55,-6 8-5,-6 10 0,-3 6 9,0 13-31,-2 5-88,-2 7-114,3 8-60,-13 7-265,5 6-83</inkml:trace>
  <inkml:trace contextRef="#ctx0" brushRef="#br0" timeOffset="26430.7934">27955 9414 298,'-14'-3'274,"1"2"-23,2-2-29,11 3 28,-18-7-54,9 1-28,9 6-27,-4-11-33,4 11-23,10-14-16,7 5-17,8-2-9,14-2-9,8 1-54,18-2 48,84-8 24,-63 12-39,1 3-38,6 2 75,3 3-10,1 2 0,0 3-1,-3 4 1,-4 0 1,-5 1 2,-8 1-5,-7 0-2,-17-1-1,-5-2 16,-12-2 5,23 5 202,-39-7-103,-2 0-17,-4-2-24,-14 0-29,16 0-8,-16 0-20,0 0-11,0 0-10,0 0-14,0 0-1,0 0-1,-5-12-3,5 12-7,0 0 0,0 0-34,-11-4-71,11 4-65,0 0-48,0 0 3,0 0-34,0 0-69,0 0-121,0 0-249,11 3-189</inkml:trace>
  <inkml:trace contextRef="#ctx0" brushRef="#br0" timeOffset="27279.7975">29656 9011 370,'0'0'339,"3"-13"-97,-1 0 162,-2 13-209,2-14-46,-2 14 26,2-11-32,-2 11 9,0-13-32,0 13 1,0 0-41,1-14-5,-1 14-35,0 0 5,0 0-30,0 0 13,0 0-26,0 0 16,-6 9-19,3 6 11,-3 6-19,-3 8 40,1 13 52,-4 6-21,-3 15 47,0 4-2,1 4-33,1 0 0,3 0-22,3-3-1,1-4-23,5-11-4,0 47 21,2-54-76,-1-7 53,0-2-2,0-3-19,0-5-36,1-3-25,-1-3-30,2-4-3,-2-3 28,0-2-41,0-14-91,1 13-65,-1-13-89,0 0-348,0 0-207</inkml:trace>
  <inkml:trace contextRef="#ctx0" brushRef="#br0" timeOffset="27732.7984">29511 8908 467,'-4'-31'514,"0"6"-138,0 2-68,2 3-70,-1 4-24,1-1-48,3 4-33,1 1-48,5 0-16,23-12 34,-2 13-66,10 2 11,9-1-27,6 1 11,19 1-21,5 1 14,4 0-18,5 0 15,4-1-21,5-1 12,4 2-21,2-1 19,4 1-21,-2 0 23,-1 0-16,-7 3 42,-4-2-19,-9 3 17,-6-1-23,-18 3 12,-5-1-17,-11 2 6,-5 0-25,-5 2 17,-5-1-19,20 13 4,-29-4 10,-2 3-2,-3 3 2,2 28 3,-11-13 0,-2 3 1,-2 3 0,-2 8 1,-1 3 3,1 0-14,-1 1 22,3 4-9,2 1 18,3 9-18,2 1 15,4 0-2,4-1-1,3 2-4,24 58 10,-18-62-17,-1-3 3,0-5-17,-2-4 13,-4-8-9,-1-3 10,-4-2-15,-2-6 15,-3-4-9,-3-1 18,-2-6-4,-4-2 17,-4 4-10,-7-2 16,-40 18 17,11-18-39,-12-1 13,-13-4-17,-8-3 9,-10-3-17,-6-5 2,-4-3-32,2-3-29,0-2-94,6-4-84,4-2-129,5-2-498,3-2-410</inkml:trace>
  <inkml:trace contextRef="#ctx0" brushRef="#br0" timeOffset="28188.8863">29926 9135 171,'0'0'349,"-9"8"-73,-1-4-64,0 2-13,-4 1-54,1 2 18,-3 2-3,0-1-57,1 3 45,-6 12 87,11-11-146,3-2-18,2 2 7,4 1-35,1-1 11,3 3-22,2-1 6,5 2-24,2 3 22,6 0-33,0 0 19,2-1-30,1 0 27,0 1-25,19 13 12,-26-18 5,-1-2-21,-4-1 23,-4 0 14,-4-1 21,-4 0-13,-3 1 17,-5-2-7,-5 1 21,-4 0-15,-5-2 9,-1 2-24,-2-5 4,1 1-15,0-2 7,2 0-16,1-2-13,4-1-63,2 0-34,3-3-85,1 1-74,14-1-104,-21-4-360,13-1-224</inkml:trace>
  <inkml:trace contextRef="#ctx0" brushRef="#br0" timeOffset="28434.8907">30024 9372 52,'12'-4'483,"-12"4"-138,15-7-68,-15 7-43,0 0-19,6 7 34,-6-7-17,-2 10 10,-1-1-32,-1 3-21,1 0-45,0 5-12,-1-2-34,2 2-4,1-1-34,2 1 5,1-1-22,3-2 7,2 0-19,2-1 5,2-2-19,4 0 12,3-2-16,0-5 10,1 0-16,2-6 12,1-2-14,0-1 18,0-5-15,21-19 70,-24 8-40,-3-1-17,-1-2-7,-1-1-2,-1-1-3,-3 2-2,-2 1-4,-3 2-1,0 4-7,-3 0-20,-2 3-63,0-1-40,-1 6-53,-3-1-29,-4-4-378,8 14 231,-9-8-349,9 8-214</inkml:trace>
  <inkml:trace contextRef="#ctx0" brushRef="#br0" timeOffset="28965.2077">30530 9056 372,'0'0'308,"7"-8"-33,-7 8-13,5-9-40,-5 9 17,4-7-41,-4 7 5,0 0-45,6-10-6,-6 10-46,0 0-4,4-3 20,2-5-96,-6 8 9,0 0-20,0 0 37,6 11-17,-6-11 20,0 17-26,-1-3 9,-1 1-20,-1 2 13,1 4-12,-2 1-14,0 2 10,0-2 10,-2 22-25,3-23 6,0-2 17,1-2-19,0-2 12,0 2-12,1-5 19,1-1-13,0 1 13,0-12-15,4 18 15,-4-18-15,8 13 13,-8-13-30,13 9 26,-13-9-17,18 5 9,-18-5-14,19 6 9,-9-2-18,-1 0 19,1 2-26,0 2 18,-2 1-12,2 2 17,-4 0-14,0 0 15,-3 4 0,0-5 8,-3 2 6,-5 9 39,-2-8-25,-4-1 15,-2 0-21,-4 0 12,-2 0-16,-1-3 0,0-1-65,0-2-33,1-1-78,3-2-47,1-2-124,1-1-138,0-4-250,4-2-218</inkml:trace>
  <inkml:trace contextRef="#ctx0" brushRef="#br0" timeOffset="29435.2946">30933 9157 383,'9'-8'323,"-9"8"1,8-6-71,-8 6-5,3-6 147,2-3-254,-5 9-5,0 0-55,0 0 3,-5-7-39,5 7 10,-14 2-28,4 1 22,-1 3-31,-4 2 20,2 1-23,-4 0 16,2 5-20,-1-1-3,-1 1 21,5 0-21,0 0 18,1 1-29,3-3 22,2 1-20,2 1 27,2-5-27,2-9 14,1 20-24,-1-20 14,11 14-34,-2-9 17,2-2-29,1 1 31,17 1-31,-14-2 11,-2 2 30,0-1-29,0 4 26,-2 0-23,-1 3 28,-3 2 0,-2 1 6,-1 2 7,-1 1 27,-5 0 6,0 2 18,-2 0 18,-2 0 10,-11 13 147,10-19-90,0-1 51,0-5 20,2 2-35,5-9-16,-10 7-34,10-7-21,0 0-40,-6-12-59,12-1-38,1-5-77,7-5-86,5-7-95,4-4-116,3 1-82,0 1-434,-1 2-482</inkml:trace>
  <inkml:trace contextRef="#ctx0" brushRef="#br0" timeOffset="29976.2804">30598 10038 432,'3'-16'609,"-3"16"-368,3-11-65,-3 11 30,0 0-48,4-12-5,-4 12 6,0 0-47,4-9 6,-4 9-28,0 0 26,0 0 0,3-10 34,-3 10-4,0 0 6,0 0-27,0 0-12,5-10-13,-5 10 7,0 0 6,0 0 11,5-9 0,-5 9 2,0 0-6,5-8 2,-5 8-24,0 0-10,6-9-12,-6 9-9,0 0 13,1-5 55,4-5-93,-5 10-13,0 0-8,0 0-51,0 0 48,-4 15-50,0-1 55,-2 8-44,-2 9 58,-4 11-43,-4 12 39,-2 5-8,0 6-5,-5 3-43,-25 77 32,26-67 16,0-3-42,1 2 42,5-4-42,1-2 45,3-4-46,4-4 47,3-12-44,1-3 31,1-2-25,2-7 38,1-3-35,0-8 33,1-1-38,0 15 32,1-23 12,-2-5-34,0 0 34,1-4-33,-1-10 29,0 15-87,0-15-5,0 0-125,0 0-49,0 0-109,0 0-74,-5-10-141,2 0-475,1-3-652</inkml:trace>
  <inkml:trace contextRef="#ctx0" brushRef="#br0" timeOffset="30298.2872">30061 10910 174,'0'0'560,"-14"-4"-100,14 4-78,-11-4-61,11 4-64,0 0-55,-13-3-55,13 3-31,0 0 4,-7 9-3,7-9 10,1 18-9,4 17 114,1-11-114,2 3-15,3 1 20,3 7-15,3 0 3,-1-2-5,3 0-14,1 0-14,2-3-62,1-1 52,2-2-60,0-1 52,2-3-60,2 0 48,24 10-170,-26-18-92,-1-4-29,1-1-96,-1-4-108,-2-1-495,0-6-522</inkml:trace>
  <inkml:trace contextRef="#ctx0" brushRef="#br0" timeOffset="30461.2839">30880 11165 749,'8'-7'568,"-8"7"-124,0 0-69,0 0-43,0 0-24,-7 7-5,-6 2-31,-7 3-6,-38 25 174,23-13-329,-9 5 32,0 1-127,0 4-80,0 2-200,2 0-90,0 0-176,0 1-444,2-5-566</inkml:trace>
  <inkml:trace contextRef="#ctx0" brushRef="#br0" timeOffset="31952.2787">29811 11778 78,'-3'-10'745,"3"10"-193,-5-17-132,2 6 168,3 11-397,0 0-32,0 0-40,0 0-10,0 0-5,0 0 20,2 22-29,-1-4 34,0 3-23,2 4 7,-1 4-10,1 3-19,-1-1-18,0 1-12,0 1-6,1-2-57,-2-2 56,0-4-60,2 1 57,-2-1-60,0-1 59,-1-4-10,1-2-10,-1-2-38,2 1-33,-1-5-11,0 0-8,-1-12-32,5 14-49,8-9-260,-13-5 183,23-9-28,-9 0 2,1-4 5,5-5-11,-1-1 24,5-10 50,0 2 55,2-1 92,-3 1 92,-2 0 46,-2 6 73,-4 1 22,-2 3 55,3-10 162,-12 17-228,-4 10 4,2-16-14,-2 16 12,-12-7-22,12 7-7,-23 4-3,8 2-11,-4 2-24,1 2-16,0 1-14,3 3-23,-1-2-19,3 3-9,1-2-7,1-2-1,4 2-58,-1-2 55,6 0-44,0 2 56,5-4-51,4 4 49,2-3-77,4-1-6,5 3-125,2-4-49,3-1-82,3-2-107,2-1-186,30-2-1679</inkml:trace>
  <inkml:trace contextRef="#ctx0" brushRef="#br0" timeOffset="32318.8371">30428 12109 39,'-5'-9'721,"5"9"-166,-5-7-130,5 7 223,-3-8-413,3 8-52,0 0-26,0 0-49,5-9-9,-5 9-32,0 0 4,16 1-25,-16-1 9,10 5-21,-10-5 19,11 6 2,-11-6 19,11 12 8,-11-12 10,7 14-3,-7-14 0,1 17 4,-1-17-43,-4 20 45,2-8-64,-2 1 44,-1 0-62,1 2 43,2-1-58,-1 1 49,1 0-19,0 1 8,1-1-10,1 11 6,1-11-16,2-1-3,-1-1-7,0-1 7,0-2-7,2 1-1,0 0-1,-4-11 0,3 19 14,-3-19 41,2 14 26,-2-14 5,-2 13-4,2-13-24,-17 18 33,8-11-61,0-1-11,-4-2-7,3 1-35,-1 0-56,1 0-85,0-2-64,-2 1-86,12-4-63,-15 5-113,15-5-623,-12 1-726</inkml:trace>
  <inkml:trace contextRef="#ctx0" brushRef="#br0" timeOffset="32527.8342">30757 12298 178,'15'0'578,"-3"3"-108,-12-3-77,16 7-14,-10-2-35,-1 3-7,-1 1-42,-4-9-40,2 18-17,-11 8 156,-2-11-248,-1 1-23,-1 0-27,-6 2-16,-1 1-13,-2-1-25,1 0-37,0-2-74,0 1-118,1-2-78,2-3-121,4-2-103,-1-1-459,2-4-527</inkml:trace>
  <inkml:trace contextRef="#ctx0" brushRef="#br0" timeOffset="32915.8306">30981 12013 353,'11'-11'490,"-2"2"-107,1-1-94,0 3-52,-1-1-29,1 2-22,-1 1-21,-1 0-32,-8 5-21,19-5-22,-19 5-14,15 0 7,-15 0 19,16 7 19,-7 5 109,-9-12-110,4 20 32,-5-10-19,-2 2 5,-2 2-6,-1-1-20,-3 3-5,-1 1-26,1-2-14,-1-2-7,2 0-18,2 0-10,-2-1-7,3 2-6,0-2-47,3 0 46,1-2 6,2 2-6,3-1-2,3 0-3,1 0-2,2 0 0,3-1-6,-1 0 10,2-1-9,-2 0-6,-2-2-5,1 1 2,-3-2-3,3 7 3,-11-13 1,3 11-1,-3-11-7,-8 14 10,0-7 4,-3 2 1,-2 0-4,-1 2-43,-3 1-56,0-2-96,0 2-85,0-2-126,2 3-135,2-5-402</inkml:trace>
  <inkml:trace contextRef="#ctx0" brushRef="#br0" timeOffset="33065.8279">31416 12437 431,'19'2'739,"-6"2"-179,-4-1-116,-9-3-96,8 14-41,-8-14-20,-8 16-27,-20 7 143,8-9-249,-6 1-29,0 0-30,-5 4-87,4-5-120,0 1-100,2-1-124,3 1-159,2-5-446,1-1-523</inkml:trace>
  <inkml:trace contextRef="#ctx0" brushRef="#br0" timeOffset="33813.4411">31974 11792 196,'0'0'634,"9"-12"-166,-9 12-113,6-8-69,-6 8-7,5-7 3,-5 7-3,6-9 201,-6 9-292,0 0-33,0 0-25,3-9-12,-3 9-13,0 0-5,0 0 0,0 0 2,5-8-5,-5 8 5,0 0-8,0 0 2,0 0-16,0 0 7,5-8 72,-5 8-97,0 0 21,0 0-29,0 0 26,0 0-19,0 0 20,0 0-4,3-9-3,-3 9-20,0 0 5,0 0-12,0 0-6,0 0-15,0 0-11,0 0-7,0 0-3,0 0-13,0 0-13,-15 5 25,5 7-15,-5 3 21,-1 3-21,-1 2 11,1 0-10,0 2 16,3-1-11,-1 0 10,4 0-19,1-2 19,-3 16-4,8-20 9,0 1-5,4-5 2,1 1 4,2 0 3,2-4-5,4-1-3,2-2 3,1-5-24,3 0 9,1-3-21,3-2 17,1-5-26,-2-1-1,16-22-44,-17 13 27,-6 0 22,-1 3-7,-2-3 18,-4 4-12,-2 0 15,-2 2-21,-1 1 8,-2-1-21,0 3 10,-2 0-12,-1 2 3,-1 0-20,2 2-11,-5-7-138,10 14 105,-9-9-5,9 9 22,-8-10 8,8 10 20,0 0 10,0 0 23,2-13-3,-2 13 23,12-5-10,-12 5 10,17-5-5,-5 5 15,-12 0 2,23-3 5,-9 6 5,-1 0 3,3 1 10,-2 3 13,1 1 14,-1 4 15,1 0-8,-3 5-8,-3-1-12,-1 2 8,-4-1-33,-1 2 54,-5 1-14,0-2 30,-11 22 26,4-19-50,-5 1 11,-2-2-37,0-1 19,-5-1-21,2-1 10,3-3-82,0-3 30,3-1-17,0-4-38,3-1-76,1-1-59,9-4-101,-12-3-73,8-9-1111,6-1-126</inkml:trace>
  <inkml:trace contextRef="#ctx0" brushRef="#br0" timeOffset="33960.439">32144 11889 545,'0'0'423,"-2"15"-46,-1-4-77,-6 0-22,-1 5-30,-2 1-41,-3-3-18,-3 4-27,-2 1-26,-1-1-24,-1-1-24,-1-1-13,-1 0-73,3-3-27,2-2-61,-23 6-326,22-12 76,0-2-389,-2-3-232</inkml:trace>
  <inkml:trace contextRef="#ctx0" brushRef="#br0" timeOffset="34091.4395">31350 11933 411,'-15'-3'533,"3"3"-126,12 0-97,-21 5-52,14 0-29,-1 5-26,2-1-50,3 2 5,3 2-36,3 2-5,4 1-32,5 2-7,3 4-24,4-4 5,2 1-39,5-2-39,5 1-79,2-3-43,-2-5-126,3-1-76,3-4-397,-1-2-248</inkml:trace>
  <inkml:trace contextRef="#ctx0" brushRef="#br0" timeOffset="34333.4429">32509 11609 28,'0'0'517,"18"-1"-117,-18 1-64,10 7-16,-5 1-45,-1 2 23,-1 4-18,-1 1-41,2 2-13,0 4-26,-3 1-31,1 1-38,4 25 71,-4-25-125,1 1-24,-1-3 0,0 2-23,1-2 7,-1-3-42,1-1-41,2-1-59,-1-1-47,3-2-46,-1-1-69,2-3-21,3 0-71,-1-4-37,14-5-1058</inkml:trace>
  <inkml:trace contextRef="#ctx0" brushRef="#br0" timeOffset="34581.4384">32902 11798 524,'0'-13'909,"0"13"-526,-12-3-16,12 3-25,-19 3-46,5 2-26,0 2-51,-1 0-20,0 3-53,0 2-8,2 1-45,3-2 5,0 1-37,2 1 8,3-1-33,-1 12 63,7-12-60,1-2-7,3 1-6,1-1-4,5 0-2,-1-3-28,2 2 5,2-2 19,-2 2-1,4-3-5,-2 2-29,1 1 25,1 1-29,2 1 32,16 15-15,-19-10 24,0-1 11,-2 0 18,-2 2 24,-4-3 9,0 18 76,-8-17-98,-4 2-2,-3 3-21,-7 0-32,-1-1-128,-4 1-116,-10 4-95,-2-2-134,-49 17-2695</inkml:trace>
  <inkml:trace contextRef="#ctx0" brushRef="#br0" timeOffset="35150.5992">30298 12684 730,'0'0'544,"-9"-6"-120,9 6-99,-13-3-21,13 3-25,-15 8 1,7-3-56,-11 12 138,13-5-209,0 0-33,0 2-18,3 1-24,2-2-7,3-1-2,4 2 5,5-1 2,4-2-9,8-2-6,7 1-14,7-7-11,12 0-12,5-7-14,5-3-4,10-4-4,2-5 0,0-3-1,-3 1-4,-2-1 0,-6 2 4,-10 4 4,-6 5-4,-1-2-5,-7 6 4,-6 4-5,1 0 5,-2 2-6,4 4 17,27 11 28,-29-8-16,-2 0-7,1 3 6,2-1-1,4 0 2,4-1 0,1-3-7,3 2-5,3-7 1,3-2 1,3-4 1,3-1-6,10-8 1,-1-5-7,69-31-10,-68 16-42,-3-6-51,-2 0-13,-5 1 31,-8 6 13,-12 5-7,-9 6-116,-9 6-103,-9 7-73,-9 8-32,0 0-124,-19 6-247,-4 7-288</inkml:trace>
  <inkml:trace contextRef="#ctx0" brushRef="#br0" timeOffset="35622.6131">30275 13631 187,'-9'-7'663,"3"-1"-134,2 1-115,-1-2-53,1-2-75,4 0-22,0-1-16,4 0-13,0-1-34,1-1-41,2 3-37,1-1-26,2 1-22,-1 3-10,15-6 17,-13 10-57,2 1-1,0 3-8,-2 2 6,2-1-14,-1 3 7,1 0-6,-3 0-5,0 0-4,2 1 22,-12-5 0,16 8 7,-16-8-2,14 5 5,-14-5 9,11 7 10,-11-7 28,9 3 18,-9-3 11,0 0-28,14 1-8,-14-1-15,10-7-10,-3 0-7,3-2-10,0-4-7,1-4-9,3 2-1,-1-2-1,15-14 55,-12 17-31,-1 0-11,3 1 7,-1 4 0,3-1 5,-1 3-7,-2 2-6,2 2-7,-2 1-3,2 1-5,-2 2-6,1 2 6,0 1-29,-2 2 28,16 8-94,-16-6-51,-3 1-94,2 3-62,-3-1-66,0 0-99,-2 0-102,-1-1-442,-1 0-603</inkml:trace>
  <inkml:trace contextRef="#ctx0" brushRef="#br0" timeOffset="36995.6893">31253 13355 190,'0'0'518,"0"0"-74,-4-12-29,4 12 347,-5-9-450,5 9-44,-6-5-19,6 5-37,0 0-34,-13-5-39,13 5-27,-12 2-25,12-2-11,-16 8-20,6 1 20,0 1-6,1 0-13,-1 2-8,3 2-11,-1-2-4,3 3-2,0-1 4,1 1-12,2-3 5,2-1-2,0-11 6,2 21 13,-2-21 1,9 15-1,-9-15 3,13 7-20,-13-7 13,18 0-9,6-11 4,-12 2-23,-1-2 3,2-5-13,-4-1 14,-2-3-15,1-3 7,-3 1-11,-2 0 9,-2 5-5,-1 0-3,-1 0 0,-2 5-8,0 1-14,0 1-18,-9 0-124,12 10 42,-11-3-13,11 3-34,-11 5 6,4 0-11,7-5 0,-9 13 17,9-13 27,-5 14 24,5-14 23,-1 11 23,1-11 13,0 0 28,1 15 42,-1-15 108,8 3-45,-8-3 8,0 0 3,15-3 12,-15 3-1,17-5-3,-9 1-5,-8 4-13,19-6-11,-19 6-19,19-5-12,-19 5-8,17-1-6,-17 1-6,30 4 9,-20-1-24,0 1 2,1-1-4,-11-3-24,17 9 24,-17-9 3,14 6-3,-14-6 1,13 7-3,-13-7 6,11 2 14,-11-2 11,12 5 6,-12-5-7,25-2 18,-13-1-35,-1 1-8,0-1 0,0 1-7,0-1 1,-1 1-11,1 0-1,-11 2-14,18-1-5,-18 1-14,17 0-5,-17 0-7,17 1 5,-7 3-8,7 4-95,-17-8 60,17 8 3,-9-2 4,1-2 5,1 2 9,-1-1 8,0 0 10,2 2 17,-2-3 6,1 0 10,1-2 6,-2 2 14,1-1 30,-10-3 24,31 2 86,-31-2-72,22-2-8,-22 2 2,23-4 4,-13 1 0,3 1-5,-2-1-6,2-3-14,1 0 3,-1 1-20,0-1-5,1 0-1,-1-1-6,0 2 4,8-5 17,-12 5-22,-9 5-16,19-5 1,-19 5-1,18 2-12,-18-2 25,17 9-1,-8 0-37,0 3 37,0 0-1,-4 4 1,0-2-2,0 2-3,-2-2-3,1 15 12,-2-16-6,-2-1 0,0-12 0,-1 20 0,0-9-2,1-11 7,-3 14-5,3-14 4,-5 10-3,5-10 3,0 0-9,0 0-1,-10-5-10,10 5-5,-1-23-63,2 10 16,3-5-5,-1-3 7,3-2 10,0 1 9,3-1 10,-3 2 13,3 2 14,-1 1 3,-1 4-8,1 1 10,-2 3 1,2 1 2,-1 2 3,7 1 13,-14 6-11,14 0 0,-14 0-3,13 5-1,-13-5-4,11 8 5,-11-8 0,10 10 1,-10-10 0,8 9 0,-8-9-1,7 8-1,-7-8 2,7 8 4,0-2 51,-7-6-29,0 0-7,0 0-7,18-4-6,-18 4-1,15-12-6,-6 6-12,0 0 0,1-3 1,0 1 3,-2 0-3,2 2-5,-3 2 0,-7 4-4,22-11-10,-22 11 39,15 0 6,-15 0 11,19 1-20,-8 3 36,0 0 19,4-1 9,-2 2 5,2-2 2,-3 2 3,3-1 7,-1-1 1,1 1-6,-3-1-8,15 1 55,-15-1-82,1-2-6,-13-1-9,20 4-1,-20-4-11,18 2-2,-18-2-5,16 4-3,-16-4-4,13 1 1,-13-1 3,0 0 5,15 2 13,-15-2 2,13 3 23,-13-3-16,0 0-3,0 0-6,12 2-2,-12-2-4,0 0-6,0 0 17,12 3-25,-12-3-3,0 0 4,0 0 5,0 0 4,0 0 5,0 0 0,4 1 32,-4-1-38,0 0-2,0 0-4,8 3-3,-8-3 1,0 0-9,0 0-3,0 0-26,0 0-37,0 0-49,0 0-59,0 0-61,0 0-88,0 0-141,0 0-968,0 0 240,0 0-796</inkml:trace>
  <inkml:trace contextRef="#ctx0" brushRef="#br0" timeOffset="38778.6832">27288 10113 165,'-5'-7'384,"5"7"-101,0 0-74,0 0-25,-4-11-4,4 11-9,0 0-58,0 0 69,-6-11-78,6 11 63,0 0-75,-4-10 54,4 10-56,0 0 49,-6-10-55,6 10 44,0 0-60,-5-10 40,5 10-58,0 0 40,-4-9-66,4 9 45,0 0-64,0 0 47,-4-7-59,4 7 51,0 0-60,0 0 53,-8-7-54,8 7 30,0 0 19,0 0-54,-4-9 58,4 9-28,0 0 65,0 0-44,0 0 60,-5-8-54,5 8 51,0 0-57,0 0 50,0 0-63,0 0 53,-6-6-60,6 6 48,0 0-8,0 0-59,0 0 55,0 0-53,0 0 55,0 0-50,-4-8 56,4 8-50,0 0 55,0 0-48,0 0 53,0 0-47,0 0 62,0 0-47,0 0 55,0 0-51,0 0 49,0 0-57,0 0 53,0 0-70,0 0 53,0 0-48,0 0 46,0 0-43,0 0 5,0 0 8,0 0 28,0 0-37,0 0 42,0 0-3,0 0-53,0 0 33,0 0-36,0 0 32,0 0-33,0 0 38,0 0-40,0 0 28,0 0-23,0 0 24,0 0-27,0 0 31,-5-8-30,5 8 24,0 0-2,0 0-27,0 0 22,0 0-27,0 0 27,0 0-30,0 0 25,0 0-25,0 0 21,0 0-18,0 0 18,0 0-24,0 0 25,0 0-26,0 0 23,0 0-11,0 0-12,0 0 27,0 0-28,0 0 23,0 0-19,0 0 24,0 0-22,0 0 22,0 0-22,0 0 24,0 0-27,0 0 22,0 0-17,0 0 20,0 0-23,0 0 24,0 0-25,0 0 24,0 0-21,0 0 28,0 0-7,0 0 24,0 0-6,0 0 18,0 0-10,0 0 9,0 0-12,0 0 1,0 0-3,0 0 29,0 0-37,0 0-1,0 0-5,0 0-5,0 0-7,0 0 3,0 0-3,0 0-5,0 0-1,0 0-2,0 0 1,0 0-2,0 0-1,0 0-4,0 0 4,0 0-2,0 0 1,0 0-2,0 0-2,0 0 1,0 0 4,0 0-1,0 0 1,0 0-1,0 0 1,0 0-2,0 0 2,0 0 0,0 0 0,0 0-3,0 0-2,0 0-4,0 0 11,0 0-6,0 0 3,0 0 1,0 0-2,0 0 1,0 0-2,0 0-10,0 0-3,0 0-8,0 0-24,0 0-5,0 0-188,0 0 94,0 0 40,0 0-53,15 4 0,-6-1-108,1 1 19,7 2-119,4 1-2,8 1-81,9 4-138,5 1-294,2 1-442</inkml:trace>
  <inkml:trace contextRef="#ctx0" brushRef="#br0" timeOffset="40411.6857">30198 14050 419,'0'0'517,"-12"9"-88,12-9-65,-6 6-37,6-6-14,0 0-30,-6 7-20,6-7-26,0 0-42,0 0-29,0 0-21,26 0 75,-8-2-142,9-3-8,7-1-17,15 1 24,20-3 64,13-1-21,9 2 11,13 0-27,30 2-4,7 1-27,5 3-7,3 2-22,-1 3-14,-4-1-5,-3 2-5,-10 1-3,-23-4-4,-6 1 4,-5-2 13,-10-2 23,-10 1 17,-15-3 16,-6 2 20,-6-2 33,28-4 155,-44 2-154,-8 0-13,1 0-9,-3 1-6,20-8 101,-27 7-114,0-2-6,-3 2-1,1-2 6,-2 1-29,-1 2-11,-1-1 3,-2 0-13,-2 0-3,-7 5-8,14-6-6,-14 6 1,14-7-11,-14 7-7,15-6 1,-15 6-3,0 0-7,12-7 0,-12 7-3,0 0 2,9-3-2,-9 3 2,0 0-5,0 0 1,10-5 2,-10 5-1,0 0 2,0 0-5,0 0 5,7-5 27,-7 5-29,0 0 11,0 0-1,0 0 6,0 0-7,0 0 8,0 0-10,8-4 4,-8 4-7,0 0 6,0 0-8,0 0 4,0 0-3,0 0 4,0 0 1,0 0-7,0 0 7,0 0 20,0 0-11,0 0-8,0 0 13,0 0-7,0 0 14,0 0-7,0 0 4,0 0 0,0 0-1,0 0-19,0 0 10,0 0 2,0 0-17,6-6 8,-6 6-11,0 0 9,0 0-13,0 0 12,0 0-8,0 0 7,0 0-9,0 0 11,0 0-10,0 0 6,0 0-8,0 0 12,0 0-5,0 0-11,0 0 8,0 0-10,0 0-21,0 0-46,0 0-79,0 0-59,0 0-127,0 0-82,0 0-163,0 0-141,0 0-125,0 0-564,0 0-1021</inkml:trace>
  <inkml:trace contextRef="#ctx0" brushRef="#br0" timeOffset="41454.4182">26861 10246 1240,'0'0'533,"0"0"-144,10-7-21,-10 7-109,0 0 30,0 0-83,10-3 20,-10 3-89,0 0 21,0 0-80,0 0 27,7 11-62,-7-11 73,2 23-54,-4 18 179,-3-9-96,0 1-57,-2 6 8,-1 3-39,-1 1 36,1 0-25,-2 1 3,5-3-9,-3 3-10,2-6-9,0-5 14,2 0-34,-1-2 19,1-4-29,0-5 29,-2 0-38,2-3 5,2-2-59,-1-3 12,1-2-74,0 0 18,0-3-118,2-9-69,-9 11-138,9-11-130,0 0-599,-18-4-763</inkml:trace>
  <inkml:trace contextRef="#ctx0" brushRef="#br0" timeOffset="41831.419">26741 10274 643,'-6'-13'469,"0"3"-109,-2-2-77,-1 5-60,0-3-35,-2 7-20,-2-1-6,-1 3-9,0 2-25,-4 1-1,1 3-18,-2 4-12,0-1-16,0 4-3,-1 1-1,2 0-9,0 0-12,3-1-5,-1 1-11,3 0-5,1-3-12,1 0 3,2-1 2,-7 6 43,9-8-8,7-7 28,-13 10-26,13-10 70,0 0-59,-3 10 44,3-10-57,0 0 35,19-6-71,-4-1 41,3-3-59,7-4 44,7-5-55,1 0 56,37-23 97,-35 24-64,0-2 15,-6 4 6,-3 3 0,-3 0 0,-3 4-13,-4 0-19,-2 1-19,-1 3-14,-1-1-14,-1 1-7,-1 3-6,-10 2-3,21-4-10,-21 4 5,20 2 4,-11 0 4,4 4 26,1 0 6,1 0 1,0 6 0,2 0-8,3 2 1,1 1-12,-2 4-2,7 5-15,-2 3-86,-3 2-199,1 6-251,14 37-1714,-20-36-117</inkml:trace>
  <inkml:trace contextRef="#ctx0" brushRef="#br0" timeOffset="43585.3097">30913 12233 358,'0'0'323,"7"9"-80,-7-9-48,0 0-39,12 5 107,-12-5-147,0 0-2,0 0 8,0 0-21,12 0 4,-12 0 3,0 0 3,0 0-14,0 0-20,0 0-14,0 0-13,14 0-11,-14 0-10,0 0-9,0 0-14,0 0-27,0 0-38,0 0-63,0 0-49,0 0-42,0 0-58,0 0-304,0 0-88</inkml:trace>
  <inkml:trace contextRef="#ctx0" brushRef="#br0" timeOffset="46026.8792">27389 9807 297,'0'0'407,"0"0"-63,-12-1 288,12 1-333,0 0-32,0 0-24,0 0-43,0 0-12,0 0-32,0 0-4,0 0-24,0 0-8,0 0-7,0 0-7,0 0-6,0 0-10,0 0-11,0 0-14,0 0-11,0 0-16,0 0-5,0 0-5,0 0-3,0 0-2,0 0-4,3-9-1,-3 9 4,0 0 5,0 0 5,0 0 6,0 0 7,0 0-4,0 0 41,0 0-42,0 0 2,0 0-2,0 0-3,0 0-2,0 0-5,0 0-10,0 0 4,0 0 2,0 0-7,0 0-9,0 0 5,0 0 7,0 0-45,0 0 59,0 0 12,10-3-38,-10 3 46,0 0-43,0 0 36,0 0-37,0 0 33,0 0-27,0 0 34,0 0-30,0 0 33,0 0-32,0 0 30,0 0-31,0 0 30,0 0-31,0 0 14,0 0-27,0 0 28,0 0-30,0 0 21,0 0-25,0 0 19,0 0-21,0 0 22,0 0-23,0 0 23,0 0-24,0 0 26,0 0 4,0 0-17,0 0 18,0 0-14,0 0 14,0 0-16,0 0 6,0 0-9,0 0 17,0 0-21,0 0 16,0 0-15,0 0 19,0 0-18,8-5 15,-8 5 13,0 0-21,0 0 11,0 0-10,0 0 9,0 0-5,0 0 1,0 0-8,0 0 5,0 0-6,0 0 5,0 0-4,0 0 7,0 0-8,0 0 0,0 0 12,0 0-19,0 0 4,0 0-13,0 0 10,0 0-2,0 0 4,0 0-8,0 0 7,6-6-14,-6 6 9,0 0-3,0 0 0,0 0 0,0 0 6,0 0-6,0 0 5,0 0-8,0 0 6,0 0-4,0 0 4,0 0-4,0 0 4,0 0-6,0 0 7,0 0-5,0 0 1,0 0 0,0 0 6,0 0-7,0 0-8,0 0 14,0 0-7,0 0 12,0 0-5,0 0 6,0 0-3,0 0 5,0 0-4,0 0 0,0 0 1,0 0 5,0 0-3,0 0 1,0 0-4,0 0 6,0 0-4,0 0-4,0 0 0,0 0-1,0 0 0,0 0-2,0 0 1,0 0 0,0 0-1,0 0 1,0 0-1,0 0 0,0 0 1,0 0 0,0 0 3,0 0 2,0 0 0,0 0 4,0 0 3,0 0 1,0 0-5,0 0 1,0 0-13,0 0 20,0 0-9,0 0 3,0 0-8,0 0 6,0 0-7,0 0 6,0 0-5,0 0-5,0 0 4,0 0-5,0 0 0,0 0-7,0 0 13,0 0-8,0 0 5,5-8-3,-5 8 3,0 0-4,0 0 6,0 0-12,0 0 11,0 0-1,0 0-4,0 0 7,0 0-11,0 0 10,0 0-9,0 0 11,0 0-8,0 0 6,0 0-10,0 0 13,0 0-9,0 0 7,0 0-5,0 0 5,0 0-1,0 0-12,0 0 10,0 0-5,0 0 11,0 0-11,0 0 7,0 0-11,0 0 11,0 0-8,0 0 7,0 0-6,0 0 5,0 0-7,0 0 8,0 0-12,0 0 10,0 0-1,0 0 16,0 0 1,0 0 31,0 0-18,0 0 26,0 0-27,0 0 25,0 0-32,0 0 22,0 0-30,0 0 20,0 0-3,0 0-33,0 0 25,0 0-24,0 0 20,2-9-30,-2 9 26,0 0-28,0 0 26,0 0-26,0 0 26,0 0-29,0 0 29,0 0-34,0 0 21,0 0 1,0 0-20,6-6 27,-6 6-12,0 0 11,0 0-25,0 0 23,0 0-23,0 0 28,0 0-28,0 0 23,0 0-21,0 0 19,0 0-18,0 0 18,0 0-22,0 0 21,0 0 12,0 0-27,0 0 30,0 0-23,0 0 25,0 0-26,0 0 26,0 0-27,0 0 27,0 0-27,0 0 21,0 0-24,0 0 29,0 0-35,0 0 35,0 0-29,0 0 24,0 0-28,0 0 31,0 0-30,0 0 24,0 0-27,0 0 28,0 0-28,0 0 21,0 0-21,0 0 22,0 0-33,0 0-2,0 0 13,0 0-19,0 0 20,0 0-16,0 0 19,0 0-15,0 0 18,0 0-13,0 0 19,0 0-17,0 0 20,0 0-19,0 0 26,0 0-16,0 0-1,0 0 18,0 0-19,0 0 17,0 0-13,0 0 16,0 0-24,0 0 22,0 0-17,0 0 13,0 0-8,0 0 12,0 0-16,0 0 14,0 0-13,0 0 14,0 0-13,0 0 15,0 0-13,0 0 16,0 0-19,0 0 11,0 0-12,0 0 15,0 0-11,0 0 15,0 0-19,0 0 19,0 0-16,0 0 18,0 0-7,0 0-11,0 0 13,0 0-13,0 0 12,0 0-12,0 0 9,5-8-8,-5 8 11,0 0-15,0 0 17,0 0-14,0 0 11,0 0-10,0 0 15,0 0-6,0 0-7,0 0 14,0 0-13,0 0 12,0 0-18,0 0 27,0 0-22,0 0 19,0 0-16,0 0 12,0 0-17,0 0 17,0 0-17,0 0 19,0 0-13,0 0-21,0 0-17,0 0-47,4-8-72,-4 8-67,0 0-140,0 0-85,0 0-107,0 0-149,0 0-660,0 0-965</inkml:trace>
  <inkml:trace contextRef="#ctx0" brushRef="#br0" timeOffset="46384.8679">27227 9794 767,'6'9'525,"-6"-9"-121,0 0-132,7 7-46,-7-7-61,0 0-15,8 5-2,-8-5 10,0 0-20,0 0-13,6 7-31,-6-7-7,0 0-22,0 0 6,0 0-29,0 0 12,7 6-21,-7-6-6,0 0 7,0 0-21,0 0 5,0 0-29,0 0-10,0 0-47,0 0-22,0 0-79,0 0-42,8 5-117,-8-5-794,0 0 127</inkml:trace>
  <inkml:trace contextRef="#ctx0" brushRef="#br0" timeOffset="47125.0468">30251 11710 50,'-5'8'743,"5"-8"266,0 0-651,-4 9-67,4-9-2,0 0 5,0 0 7,0 0 18,0 0-63,0 0 22,0 0-70,0 0 3,0 0-47,0 0 11,0 0-29,3 10 11,-3-10-23,0 0 6,0 0-17,0 0-9,0 0-8,0 0-9,0 0-7,0 0-10,0 0-1,0 0-15,0 0 0,0 0-18,10-3 12,-10 3-22,0 0 11,0 0 10,0 0-39,0 0 11,0 0-18,7-7-3,-7 7 3,0 0 13,0 0-20,0 0 18,0 0-25,7-5 23,-7 5-26,0 0 26,0 0-23,0 0 5,0 0 12,0 0-17,7-7 20,-7 7-21,0 0 17,0 0-19,0 0 19,0 0-21,0 0 8,0 0-3,0 0 24,9-5-23,-9 5 18,0 0-18,0 0 31,0 0-3,0 0-27,0 0 6,0 0 6,6-6 17,-6 6-11,0 0-6,0 0 10,0 0 0,0 0-10,0 0 2,0 0-5,0 0 0,0 0 0,0 0-3,0 0 0,0 0-1,8-5-1,-8 5 0,0 0 2,0 0-10,0 0 8,0 0-1,0 0 5,0 0-7,0 0 0,0 0 0,0 0 5,0 0-5,0 0 2,0 0-1,0 0 1,0 0 1,0 0-11,0 0 4,0 0 9,0 0 2,9-3-6,-9 3 2,0 0 0,0 0 2,0 0-4,0 0 0,0 0 7,0 0-9,0 0-18,0 0 7,0 0-20,0 0-47,11-3-64,-11 3-115,0 0-91,0 0-253,0 0-181,0 0-743,0 0-1159</inkml:trace>
  <inkml:trace contextRef="#ctx0" brushRef="#br0" timeOffset="50515.1724">29722 11805 93,'0'0'359,"0"0"-76,-1-11-54,1 11 41,0 0-24,0-14 34,0 14-24,0 0 3,-2-16 130,2 16-227,0 0-13,-2-13-42,2 13-4,0 0-24,-6-12-9,6 12-12,-7-7-11,7 7-12,-10-7-6,10 7-5,-10-7 0,10 7-3,-14-6 5,1-1 52,13 7-18,-15-7 10,15 7 4,-14-10-5,14 10 0,-12-9 10,4 3-60,2 0 42,-1 1-44,1-3 44,6 8-49,-11-12 59,11 12-52,-10-10 45,10 10-55,-8-10 44,8 10-54,-6-9 42,6 9-51,-5-9 47,5 9-50,-4-9 42,4 9-50,0 0 45,-4-11-61,4 11 46,0 0-49,0 0 49,0 0-49,9 25 12,-5-4 44,-2 6-1,-1 10-5,-2 9 1,-5 6 2,-3 11-7,-4 1-47,-4 1 63,-1-1-53,-1-3 59,0-5-12,3-3-3,0-9-4,5-1-2,-13 35 5,15-40-2,0-1 1,0-6-43,3 1-75,0-6-59,2 0-76,0-3-50,3-3-94,1-2-51,2-3-475,0-5-482</inkml:trace>
  <inkml:trace contextRef="#ctx0" brushRef="#br0" timeOffset="51007.1736">29479 11575 396,'-4'-10'371,"2"0"-53,2 10-64,-4-15-49,4 15-20,-1-14-19,1 14-21,2-12-32,3 4-23,2 2-8,5-2-22,2 1 5,6 1-4,6-1 0,9-1-11,11 1 26,6 1-29,16-2 22,6 1-11,4 0 13,5 0-16,2 3 7,5 1-14,5-1 5,106 3 15,-92 1-49,1 0 10,20 1-20,1 2 10,-21-1-27,0-1 23,-2 1-4,-1 1-2,-2 0 2,-5-3-6,0 2 2,-3-2 27,-1 2 3,-2-2-7,91 2 16,-97-1-29,-3 1-5,-4-1-3,-5 0 0,-13-1-4,-2-1-1,-3 1-5,0 0 2,0-1-2,-2-2 1,-3 1-3,0-1 3,1-1-2,-5 3 1,43-9-9,-55 6 7,0 0 3,-3-2 2,-1-1-1,0 2-3,-2-1 4,-2-2-4,-3 1 1,-2 0-2,0 1 3,0-2-7,-3 0 10,1 1 1,-1 0-4,21-8 6,-22 10-8,1-1 4,-1 1-2,3 0-1,-6 1-2,4 0 2,1-1 3</inkml:trace>
  <inkml:trace contextRef="#ctx0" brushRef="#br0" timeOffset="51954.1803">33734 12311 4908,'-6'31'9,"0"-2"33,0-4-35,1-5 39,0 2-18,0 12 25,3-21-22,-1 1-38,2-3 36,0 0-27,1-11 29,-3 19-44,3-19 42,-2 22-8,2-22-22,-2 11 16,2-11-15,0 0 16,-1 15-21,1-15 23,0 0-24,-1 10 23,1-10-23,0 0 19,0 0-22,-3 10 24,3-10-28,0 0 24,0 0-12,-5 9-12,5-9 24,0 0-20,-15 5 23,15-5-26,-25 3 26,8-3-25,-4 0 24,-7 0-30,-4 0 17,-8 0-24,-11-3 18,-4 2-13,-5-3-5,-80-4-13,59 2 19,-7-1 3,-3 1-1,-4-1 1,0 0 15,-4-1-14,-4 2 17,-20-4-8,2 0 8,15 3-7,-20-1 5,4-1-13,19 2 16,-1 1 8,-98-2 7,106 3-10,1 3 1,4-1-5,3 1 0,5 0 0,1-1 3,6 1-1,0 1 0,13 0 8,2 0 5,1-1 0,2 1 5,3-1-1,1 2-7,1-1 5,3 0-11,7 1-1,1 0 1,1 0-6,2 0-1,-1-1 0,3 1 4,5 0-6,-4-2-11,4 1 10,0 0 8,2 0-5,1-1 0,-1 0-10,-29-3 32,30 4 0,0-1-32,1-1 25,1 2-28,-1 1 27,0-3-30,4 3 29,-4-2-32,3 2 33,2 0-12,-1 0 4,2-2 0,1 2 2,1 0-8,-15 0 3,21-1-3,1 1 1,13 0-2,-24 0 1,24 0-1,-18 0-2,18 0 7,-17 0-3,17 0 1,-14 0 1,14 0 0,-13 0-4,13 0-1,-13 0-16,0 0 25,13 0-8,-15 0-1,15 0-1,-13 0-2,13 0 1,0 0 1,-16 1 2,16-1 7,0 0 5,-12-1 13,12 1-6,0 0 31,0 0-4,0 0 13,-15 0-9,15 0 3,0 0-20,0 0 0,0 0-10,0 0-1,-11-1-11,11 1 4,0 0-11,0 0 9,0 0-15,0 0 8,0 0-9,0 0 6,0 0-6,0 0 4,0 0 2,0 0-11,0 0 3,0 0 1,0 0 12,-14 0-22,14 0-16,0 0-41,0 0-12,0 0-72,0 0-4,0 0-73,0 0-75,0 0-59,0 0-815,0 0 70,-1-11-725</inkml:trace>
  <inkml:trace contextRef="#ctx0" brushRef="#br0" timeOffset="54748.2555">2957 2960 435,'-13'-6'378,"2"0"-85,-13-7 187,12 6-284,2-2-26,1 4-32,-2-4 10,3 4-6,0-2 3,1 2-11,-2-1-9,9 6-15,-11-9-27,11 9-17,-8-7-17,8 7-12,-6-6-11,6 6-8,0 0-24,0 0 8,0 0 12,14-4-8,-3 7-3,8-2-1,5 4-3,4-1 0,8 2-5,9 1 3,5 1-1,3-1 3,5 1-6,11 1 8,88 7 2,-69-6-7,2-1-7,3 0 4,3 0 2,5-1-6,21 2-3,1 1 1,2-2-3,3 0 7,-3 0-2,2 1 14,2-4-6,0 3 1,2 0 8,136 6 0,-134-7-6,2 0-1,2 0-2,4 1 3,1-2-18,2-1 11,-1 1 4,1 1-6,1-2-1,1 2 0,2-2 12,-1 1 6,2 1-10,1-3 10,159 9-9,-153-8 0,-2 1-6,1-1 13,-1 1-1,1 1 1,0-1-3,-2-1 11,-1 2-1,2-1-2,2 0-6,2 0 0,-2 2 7,1-1-4,2-1 0,0 0-6,2 0 3,1 1 8,-4 1 2,-2-1-3,1 0 6,-2 0-1,4 0-1,-6 0-7,-3-2 0,3 3 2,-2-1-8,1-2 5,-1 1-3,-4-3 3,143 4 3,-146-6-3,-1-2-6,-1 1 2,-2-4 3,-2 1-9,0-3 18,-4 2 9,-1-1 9,0-3 1,-8 2-6,-22-2 17,-3 1 10,-3-3 2,-3 1 30,79-8 117,-93 9-111,-5 1 0,-5-3 25,-12 3-29,-6 0 1,-4 1 0,-2 1-21,-8 0-15,-9 2-11,-1-1-6,-4 1 1,-5-1-21,-2 1-62,-4 1-109,1 1-146,-14 0-9,15 4-98,-15-4-194,-9 17-320,-8-7-491</inkml:trace>
  <inkml:trace contextRef="#ctx0" brushRef="#br0" timeOffset="56225.2568">7387 8618 161,'-12'9'196,"3"-1"-69,-2 3-19,3-1-27,-1 2-16,1 1-27,1-2 4,-3 16 15,6-14-45,2-1 3,2 0-2,0-12 7,2 22 41,2-11 88,4-1 32,3-1 64,3-2-9,4-3 7,3-2-17,10-6-26,13-4-38,7-4-16,13-9-4,4-5-2,1-4 13,0-3-52,1-2 65,-6 1-27,0-2 18,-6-1-22,-4 2-23,-4 2-24,-5 2-14,-9 7-12,-6 2-12,-6 7-7,-5-1-11,14-4-36,-20 11-91,-2 1-86,-2 2-81,1 1-111,-10 5-4,17-6 64,-17 6 53,17 0-48</inkml:trace>
  <inkml:trace contextRef="#ctx0" brushRef="#br0" timeOffset="71477.1263">8045 6486 31,'-7'-11'496,"-1"0"-138,0 1-62,0-2-39,1-2-61,-5 2-96,3-3 59,2 3-102,-1 0 38,-12-12 6,10 12-95,-4 4 47,1-3-64,-3 2 55,-1 0-62,0 2 55,-1 5-57,1-1 55,-1 2-61,1 2 57,-3 3-58,0 4 57,-3 6-6,0 2-7,-4 9-1,2 5-5,0 3-11,-1 12 9,0 3 1,2 5 9,1 5-10,2 3-49,4 6 65,1 7-63,3 2 55,2 7 4,-1 2 0,5 3-4,0 1-57,-4 94 49,8-88-37,1-2 60,-1 0-6,1 1-3,-1-2-57,-2-3 66,-1 1-58,-4 0 4,0-5 6,-4-6 74,-1-1-64,-4-6 88,-2-3 24,-4-6 13,-32 47 91,24-59-133,-4-7 54,-2-3-53,0-5 53,4-9-56,-3-3 65,0-7-57,-1-3 41,4-5-75,1-6 34,-1-7-78,-6-7 25,5-7-102,1-7 30,-30-55-178,43 39 102,7 1 73,4 1-40,5 5 15,5 5 55,4 4-54,3-1 62,5 4-73,3 5 61,3 4-56,3 7 10,0 3 15,4 10 16,9 12 8,34 49 40,-32-15-32,-5 8 58,-2 5-44,-4 10 5,0 23 13,-6 6 16,-2 1 59,-5 3-41,-4-16 51,0-1-48,-2 2-5,-1-2 15,1-3 1,0-2-8,12 71 61,-5-86-44,5-6-64,2-6-3,4-7 0,2-7-3,1-11-8,3-8-17,3-6-42,-2-10-72,1-8-103,4-10-91,5-10-153,6-17-262,0-14-258</inkml:trace>
  <inkml:trace contextRef="#ctx0" brushRef="#br0" timeOffset="72779.1195">9605 706 497,'0'0'331,"2"-13"-35,-2 13-92,0 0-23,0 0-71,9-5 21,-9 5-55,9 8 25,-4 0-62,9 18 117,-5-6-51,1 6 7,0 3-20,0 0-16,3 4-10,2 0 24,-1 0 32,4-2-16,2-4 21,-2-6 12,4-3 3,2-6-9,5-3-16,7-7-30,69-25 91,-36-4-72,21-10-28,4-14-19,3-2-16,3-9-20,-1-2-25,-4-5-94,-10 3-204,-8 1-228,-10 5-471,-22 8-598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14:22.0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15722 10082 111,'0'0'377,"0"0"-78,0 0-97,-1-10-12,1 10-69,0 0-7,0 0-34,0 0 16,0 0-37,-9 8 16,9-8-14,-6 13 17,2-5-15,4-8-14,-5 19-5,5-19-9,-4 18-7,1-9 0,3-9-7,-1 17-1,1-17-2,0 12 4,0-12-7,1 14-3,-1-14 1,3 10-7,-3-10 49,5 7-32,-5-7 3,0 0 46,16-1-29,-16 1-7,8-10-5,-3 3 6,-5 7-7,6-15 18,-6 15 31,4-16 37,-4 16-6,3-14 10,-3 14-13,0-13 6,0 13-37,-5-11 2,-2 3 22,7 8-75,0 0 10,-12-4-24,12 4 12,-14 4-6,14-4 0,-13 6-3,13-6-9,-12 13 0,12-13-2,-9 13-3,9-13-4,-4 12 1,4-12-5,0 5 2,2 10 3,-2-15-1,8 8 0,-8-8-2,14 1 2,-14-1 1,15-4 2,-5-1 2,-1 0-1,-1-1 7,-1-1-20,1 1 22,-3-2-7,-5 8 15,6-13-17,-6 13 18,1-13-18,-1 13 12,-2-8-21,2 8-19,-7-7-72,7 7-54,0 0-75,-15 5-69,15-5-69,-10 14-429,5-5-321</inkml:trace>
  <inkml:trace contextRef="#ctx0" brushRef="#br0" timeOffset="692.0032">17850 9825 109,'0'0'377,"0"0"-98,0 0-68,0 0-34,0 0-26,0 0-16,0 0-9,0 0 10,0 0-4,0 0-2,0 0 3,0 0-20,0 0 88,7 7-116,-7-7 4,0 0 0,1 15-27,-1-15 1,0 0-20,1 17 11,-1-17-15,3 12 7,-3-12-19,4 14 6,-4-14-20,6 11 14,-6-11-15,6 9 14,-6-9-15,9 8 16,-9-8-16,11 4 11,-11-4-14,13 0 9,-4-5-13,-9 5 11,17-9-4,-9 3 1,0-1 7,-1-1 4,-2-1 2,0 1 12,2-8 136,-7 16-64,4-16-13,-4 16-20,0-11-16,0 11-14,-6-9-11,6 9-8,-8-3 3,8 3-9,-13 0-12,13 0 0,-15 9-24,7-4 24,1 1-21,-5 8 1,12-14 18,-9 12-23,9-12 24,-4 13-22,4-13 29,-1 11-27,1-11 22,3 8-25,-3-8 26,0 0-24,10 7 27,-10-7-22,13-4 21,-3 1-24,5-9 32,-6 4-16,-3-1-13,0 1-6,-6 8-23,8-14-37,-8 14-74,0 0-85,0 0-59,-5-9-24,-4 14-47,-10 7-443,-4 3-339</inkml:trace>
  <inkml:trace contextRef="#ctx0" brushRef="#br0" timeOffset="1483.004">15979 11719 413,'0'0'516,"0"0"-114,0 0-106,0 0-51,0 0-59,-10 6 88,10-6-174,-4 9-21,4-9-17,-4 9-11,4-9-8,0 0-2,-1 14-8,1-14-8,0 0-3,2 11-5,-2-11-2,0 0 8,8 7-9,-8-7-5,14-3 2,-14 3-3,11-8-11,-11 8 11,12-13-10,-8 5 10,2 0-8,-2-1 16,-4 9-10,5-14 30,-5 14 0,1-13 21,-1 13-9,-1-12 17,1 12-20,-9-11 36,9 11-38,0 0-16,-18 0 17,18 0-7,-15 5-12,6 1-1,0 1-6,3 0-3,-3 2-4,4 0-3,0-1 0,0 2-1,5-10-3,-5 17 0,2-3 10,3-14-7,4 12-5,-4-12 2,6 10-1,-6-10 3,12 4 0,-12-4 0,14 0 3,-14 0 0,15-5 4,-15 5-2,15-12-18,-10 3 18,0 2-16,2-14 13,-6 11 10,-1 10-12,0-18 33,0 18-24,-4-15 26,4 15-39,-5-13 18,5 13-34,-6-8-6,6 8-53,0 0-49,-11-3-103,11 3-71,0 0-38,0 0-522,2 14-402</inkml:trace>
  <inkml:trace contextRef="#ctx0" brushRef="#br0" timeOffset="2141.0017">18203 11289 495,'0'0'518,"0"0"226,0 0-456,0 0-26,0 0-64,0 0-12,0 0-42,0 0-9,0 0-31,-9 5 2,9-5-34,0 0 11,-5 10-27,5-10 8,-4 8-29,4-8 13,-5 11 1,5-11-40,0 0 14,-1 13-20,1-13 19,0 0-20,0 12 12,0-12-19,0 0 18,4 9-19,-4-9 17,0 0-18,0 0 18,11 2-30,-11-2 13,12-12-21,-12 12 9,6-12 26,-6 12-18,3-12 21,-3 12-15,0 0 16,0-13-19,0 13 19,0 0 3,-8-6-11,8 6 21,0 0-28,-14 0 17,14 0-19,-10 4 16,10-4-19,-9 5 21,9-5-21,0 0 16,-10 5-19,10-5 19,0 0-18,0 0 15,0 0-13,0 0 20,0 0-21,0 0 19,0 0-18,0 0 18,13-14-57,-13 14-27,3-12-51,-3 12-67,0-16-58,0 16-20,-5-19-75,-1 12-414,-5-3-272</inkml:trace>
  <inkml:trace contextRef="#ctx0" brushRef="#br0" timeOffset="3806.0017">15731 10176 523,'0'0'227,"-13"0"-52,13 0-28,0 0-17,0 0-18,0 0-13,0 0-14,0 0-13,0 0-14,0 0-13,0 0-4,0 0-10,0 0-1,0 0-3,0 0 7,0 0 26,0 0 3,18 0 4,-18 0 7,20-1 5,-5 0-8,-1 0-9,4-1-5,1 1-3,2 0 7,1-2-8,1 2-9,3-3-13,2 2 9,34-4 17,-26 2-35,0-1 7,1 1-8,6-3 16,0 1-11,-1-1-15,1-1 26,0-1-13,-1 1 9,0 2-16,-1-4 8,0 2-12,1-1 10,-7 2-17,34-8 12,-29 6-3,1-1-20,-1 0 16,0-2-12,2 0 9,-2 2 2,2-2-6,-3 3 1,0-2-3,1-1-1,0 1 0,-2-1-1,-1 0-2,0 2 6,32-13 5,-37 14-4,-1 0-8,1-3 1,-2 2 2,-1 0-2,2 1 1,-2-1 1,0 0 4,-1-1-3,-3 2-2,-1 3 0,0-3 3,-1 1-4,-4 0 9,1 2-9,-3 2-2,-2-1 5,0 0-1,-4 2-3,0 0-2,-1 0 1,-10 3 3,16-5-1,-16 5-1,13-4 20,-13 4-19,11-3-7,-11 3 10,10-4 0,-10 4-10,15-3 9,-15 3 1,0 0 2,13-4-3,-13 4 1,11-3 0,-11 3-1,0 0 2,14-4 1,-14 4-5,9-4 7,-9 4-2,0 0-4,12-4-1,-12 4-1,0 0 12,11-3-7,-11 3-4,0 0 4,0 0-2,0 0 3,10-2-2,-10 2-2,0 0 6,0 0-8,0 0-5,10-3 1,-10 3 1,0 0 0,12-4-2,-12 4 5,0 0 0,12-3-2,-12 3 11,0 0 38,10-3-59,-10 3 7,0 0-5,0 0 1,0 0 2,0 0-1,0 0 6,0 0-1,13 1 3,-13-1 1,0 0-1,0 0 0,0 0 6,-1 11-7,1-11 3,0 0 1,-1 10 0,1-10-3,0 0 2,0 16 2,0-16 2,1 16 10,1-6 14,0 1 5,5 15 59,-3-12-54,0 3 6,1-1 9,0 4-21,0 0 11,3 2-19,-2 0 6,2 1 27,-1 3-14,2-1 23,-3 4 13,2-2-6,0 1-7,0 1-6,6 32 46,-6-32-63,1 2-5,-3 0-7,2-1-4,-1 1 7,2 1-40,-1-3 27,-1 2-26,2-1 29,-1 1-26,1-2 16,-2 0-24,3 0 1,-2 2 11,1-1-2,-2 1 1,2 0 0,-1 0 28,-2-1-33,2 0 29,-1-1-29,1-1 28,-2 1-18,-1-6 19,0 0-31,3-1 26,-3 0-27,-1 0 42,1-1-42,3 21 55,-4-24-9,-1-1-32,-1-1 30,1 1-36,0-3 29,-2 0-33,0-2 31,0-1-27,1 1 21,-2-12-32,1 19 34,-1-19-53,1 16-4,-1-16-63,2 19-208,-2-19 49,0 0-85,-4 9-75,4-9-536,0 0-535</inkml:trace>
  <inkml:trace contextRef="#ctx0" brushRef="#br0" timeOffset="5221.8529">15745 10275 46,'0'0'257,"-17"-6"-62,17 6-28,-18-5-26,18 5-13,-26-11 121,26 11-129,-19-5-34,19 5 3,-14-6 5,14 6 0,-14-5-5,14 5-2,-10-4-16,10 4-23,-10-4-11,10 4-9,0 0-9,0 0 0,-9 4-4,10 6 8,-1-10-14,4 20 5,0-5 14,2 1 13,-1 5 7,4 7 8,-1 1 5,3 8-5,1 3-4,0 1-5,0 5 10,0 0-13,3 10 9,1-1-12,17 52 29,-17-54-25,2 0 18,-6-7-2,7 5 7,-5-4-5,1-1-1,-2-3 2,1 3-24,0-3 18,-1-2-29,-2-2-3,-1 0 14,0-1-21,-1-7 16,0 1-25,-3-1 13,1-3-3,-1 1-4,-2-5 0,-1 1 1,1-1-3,-1-1 2,-2-5-2,2 1 0,-2-1-2,-1 0-5,1-4 1,-1 2-3,0-3 0,1 11 4,-1-11-2,0-13-1,0 18-2,0-18 1,-1 17 10,1-17-11,0 14-1,0-14 1,0 12 0,0-12 1,0 0 4,0 15 3,0-15 9,0 0-2,0 14 25,0-14-25,0 0-2,0 0-1,0 0-6,1 12-4,-1-12 4,0 0-1,0 0-2,0 0 4,0 0-5,0 0 3,2 10-2,-2-10-1,0 0 6,0 0 0,0 0-16,0 0 3,0 0 1,-3 9 0,3-9 1,0 0 1,0 0-2,0 0 1,0 0 3,0 0 0,0 0-3,0 0 0,0 0 0,0 0-2,0 0-3,0 0-1,0 0-4,0 0-1,0 0-1,0 0 3,0 0 8,0 0 0,11 3-5,-11-3 1,11-3-1,-11 3 2,16-8 3,-2 3 3,0-1 2,26-12 13,-13 9-3,-2-3-4,3-1 2,3 1-1,5-3-2,0 1-1,0-2-20,2 3 22,-1-1-27,-5 5 26,-1 1-26,3 0 25,-2 1-21,0 0 27,0-1-24,3 1 22,4-3-21,0 1 5,3-2-2,1 0-1,0-1 2,0 3 1,2-4 0,0 0 2,-1 1-1,0 0 1,-2 2-4,1-1 12,-1-1-14,39-11-6,-42 11 2,-1 0 23,1 1-23,-6 2 23,-1-2-20,1 1 22,2-3-22,-3 4-2,-1-2 3,2 2 21,-1-2-23,0 0 23,-1 1-26,1-1 24,36-13-22,-38 13-9,1 2 29,-1-1-26,2-1 19,-3 1-21,-1 1 26,-1 0-26,-5 2 25,1 0-21,-2-1 21,-2 2-16,-2 2 21,-2-1-24,0 0 22,8-2-9,-14 3-7,-9 4 37,16-4-14,-16 4 40,14-6-8,-14 6 41,10-2-20,-10 2 32,12-4-37,-12 4 33,0 0-48,11-3 28,-11 3-44,0 0 22,5-3 11,5-2-59,-10 5 28,0 0-36,10-5 33,-10 5-36,0 0 32,9-4-34,-9 4 35,0 0-27,0 0 34,9-5-38,-9 5 35,0 0-26,0 0 11,10-5 16,-10 5 21,0 0-27,0 0 24,0 0-27,9-2 20,-9 2-30,0 0 22,0 0-32,0 0 20,0 0-20,0 0 0,0 0-47,0 0 6,0 0-68,0 0-178,0 0 77,0 0-140,3-11-112,-3 11-54,-8-6-103,8 6-252,-14-7-413</inkml:trace>
  <inkml:trace contextRef="#ctx0" brushRef="#br0" timeOffset="8154.046">15960 11819 56,'0'0'693,"0"0"-446,0 0-65,0 0-9,0 0-26,-9 7-15,9-7-15,0 0 7,-9 5 15,9-5-13,-6 7-1,6-7-19,-8 5-6,8-5-2,-11 8 4,-3 1 97,6-6-109,0 2 7,-3-1 3,2 0-5,-2 0-9,0 0 17,-1-1-5,-2 1 27,3-1-20,-5 0 20,0-2-51,-1 2 22,-1-3-20,-1 2 16,-19-4 138,20 2-88,-1-3 41,5 3-22,-2-1 7,-5-5-326,-4-6-29,-2-2 11,0-1 79,-3-4 37,1 0 63,-2 0-23,2-3 0,0 2 3,1-1 3,-24-19-6,26 19 14,-1-1 23,3 5-9,3-2-2,-1 3 55,4 3 55,2-1-3,-2 1-17,2 0 13,2 0-14,1 2-6,0 2 16,-1-6 3,-1-3-347,-20-46-147,21 27 261,-2-3 42,3-1 28,0 5 169,4 7-18,2 2-14,-1 5-4,3 1-19,-1-2-16,-1-8-344,1-9 57,0-2 38,2-4 63,2 3 83,-3-35-2,2 44 54,0 0-1,1 0-2,-1 1 4,-1-1 1,1 2-1,-1-3-2,4 0 0,-1 1-1,0-2 10,-1-1-2,2 3-6,-1-1 1,1 0-2,0 1 0,1 1-16,1 0 19,0 1-2,2 1 6,1-1-18,0 2 15,1-1-5,1-1-1,0 3 3,2-2 2,0 2-1,0 0 55,2 1-62,-2 0 52,9-24-18,-9 27-43,-2 3 52,1 0-56,2 0 58,-3 1-60,4-3 57,1-1-55,-4 6 56,3-1-62,3-4 11,-4 6 3,3-1 3,0 1 5,-1 1 2,15-17-6,-12 17 12,-2 2-3,7-4 6,-5 4 0,1 1 0,0 0 0,1 1-5,2-1 2,-1-1-14,4 3 22,-1-2-17,1-1 18,1 1-18,2 0 16,26-12 0,-25 13-3,0 1 1,1-1-3,2-1 1,-1 2 11,0-1-9,0 2-5,-1-1 0,1 2 2,-1-2 0,-2 3 0,2-2 1,-4 3-3,3-1 6,25-8-3,-28 8-1,1 2-4,0 0 5,-1 1-1,-1 1 0,1 1-1,0-1 4,-3 0 8,-1 2-14,1 0 1,0-1 1,-1 4 0,0-2 8,0-1-6,2 2 0,-1 0-3,-1-1 2,2 2 0,-1 0-1,0-2 3,0 2 3,0 0-1,-1 0 1,1 2 2,-1-2 0,0 0 1,3 2 2,-2-1-1,-2 0-5,22 2 2,-22-1-5,1 1 1,-1-2 2,-1 2-1,2-1 3,-2 1-5,-1 0 1,1-1-1,-1 1 1,1-1 2,-2 1 0,0-1-4,-1 0 1,0 1 1,15 2 32,-13-1-6,-3-1 3,2 1-26,0-1 15,0-1-21,-1 3 17,1-2-18,-2 2 20,1-1-22,0-1 19,-1 2-23,2 0 23,-2 0-19,2 0 20,14 6-3,-15-6-11,1 1 26,-2 0-14,2-2 22,-1 2-27,-2 1 18,2-3-22,-1 2 25,1 1-1,-3-1 5,3 0-28,-3 0 22,2 0-27,0 1 24,-2-1-21,3-2 24,-3 2-33,1 1 26,2-3-28,-1 1 26,0 0-21,0 0 24,0-3-24,-1 2 26,1 0-28,1 0 25,-4-1-26,3 1 32,-2-1-31,10 4 8,-10-5 21,-1 2-31,0 0 29,0 0-30,-1-1 24,1 0-25,-1 1 29,0 1-29,1-2 25,-1 2-2,-9-5-6,16 8 0,-7-3 0,0 0 0,10 4-1,-10-4-3,1 1 4,0-1-1,0 0 0,0 0-3,3 0 0,-3 0-26,0-1 30,0 1-1,0 0 6,-1 0-27,1 0 21,-1 0 4,0-1-25,2 3 37,-2-2-32,0 0 28,0 2-29,0-2 28,0 0-31,-2 0 29,2 0-9,0 0 1,-1 0 8,-1-1-2,3 0 3,-2 2-9,-8-6 4,14 7-4,2 1 19,-16-8-9,12 6-27,-12-6 36,12 4-32,-12-4 37,9 5-31,-9-5 32,9 6-28,-9-6 30,9 3-46,-9-3 45,0 0-42,10 7 31,-10-7-34,9 7 19,-9-7 13,0 0-34,10 7 32,-10-7-35,0 0 36,9 5-29,-9-5 31,0 0-38,0 0 42,9 5-40,-9-5 39,0 0-29,0 0 34,7 7-35,-7-7 30,0 0 1,0 0-33,9 5 35,-9-5-28,0 0 29,0 0-27,0 0 32,0 0-26,8 6 33,-8-6-21,0 0 30,0 0-7,0 0 2,0 0-19,0 0 30,0 0-17,7 5 26,-7-5-19,0 0 28,0 0-22,0 0-4,0 0-3,0 0 12,0 0-20,0 0 5,0 0-11,0 0 7,0 0-17,0 0 11,0 0 8,0 0-31,0 0 10,0 0-17,0 0 13,0 0-16,0 0 14,0 0-13,0 0 4,0 0-39,0 0-9,0 0-48,0 0-13,0 0-53,0 0-63,0 0-579,0 0 259,-9-4-132,9 4-337,-11-7-614</inkml:trace>
  <inkml:trace contextRef="#ctx0" brushRef="#br0" timeOffset="11434.0411">15808 10217 104,'0'0'405,"-5"-7"-259,5 7-24,0 0-8,-6-7 0,6 7 9,0 0-12,0 0 22,-5-10-30,5 10 46,0 0-54,0 0-2,-5-7-6,5 7-5,0 0-22,0 0 41,-6-7-62,6 7-6,0 0-13,0 0-3,0 0-4,0 0-13,0 0 5,-6-5 4,6 5 6,0 0 4,0 0 15,0 0 11,0 0 14,0 0 10,0 0 118,0 0-68,0 0-62,0 0 49,0 0-58,-14 0 50,14 0-59,0 0 56,0 0-55,0 0 58,-13 1-59,13-1 48,0 0-64,0 0 46,0 0-65,-12 1 49,12-1-57,0 0 49,0 0-62,0 0 55,0 0-62,0 0 54,0 0-60,0 0 57,0 0-57,-9 5 54,9-5-50,0 0 50,5 7-49,-5-7 57,16 15-11,-7-7-12,2 2 67,1 1-42,3 0 67,4 2-61,1 0 63,3 3-33,1-1 6,3-1 0,5 3-1,-1-1 4,3 0-8,2 0-3,0-1-13,34 13 22,-34-15-46,-1 1-1,1-3 30,1 1 7,1 0-4,-1-2-10,1 1-8,1 0-7,-1-1-29,-5 0 20,-1-2-24,1 1 22,1 0-21,-1 0 14,35 8 3,-29-8-19,-5 0 13,-1-1-15,1 1 21,-1-2-20,0 2 19,-1-1-24,-2 0 20,1-1-20,-2 3 16,0-4-19,0 2 17,-4-2-18,0 1 0,5 2 3,-6-2 5,0 0 1,-1 0-2,-1 1-3,2-2 0,-1 1 1,-3 2 0,2-3 19,-1 2-26,-2-1 25,0 0-26,0 2 25,-4-2-22,2-2 19,13 9-11,-13-4-8,-1-3 17,-2 2-18,4-1 20,-2 1-17,2 1 19,-3 0-20,4-1 15,-1-1-19,-2 1 20,3 2-19,-1-2 20,1 0-21,0 1 25,20 11-6,-20-13-16,0 2 21,1-2-22,-2 0 12,2 1-12,-1-1 19,0 0-18,0 0 19,-1-2-20,1 4 21,0-3-25,-3 0 24,3 0-22,-3-1 22,17 6-6,-17-5-13,0 0 20,-1-2-21,2 2 21,-3-1-18,1 0 23,-1-1-10,0 1 25,0 0-14,0-1 16,0 1-18,-2-1 13,2-1-16,-4 1 16,12 4 23,-13-6-28,1 1 18,-10-4-10,17 5 20,-8-2-4,-9-3 17,14 4-12,-14-4 16,13 5-13,-13-5 5,12 4-5,-12-4 5,9 4 0,-9-4 3,0 0 3,12 4 10,-12-4 7,0 0 5,10 4 1,-10-4 1,0 0-6,0 0-36,10 4 24,-10-4-15,0 0 19,0 0-19,0 0 17,0 0-18,12 0 3,-12 0 22,0 0-57,0 0 2,0 0-21,0 0-20,0 0-83,0 0-106,0 0-190,0 0-238,0 0-365,0 0-744,-11 3-1424</inkml:trace>
  <inkml:trace contextRef="#ctx0" brushRef="#br0" timeOffset="13236.0382">16379 13602 828,'0'0'420,"-3"-10"-49,3 10-41,-4-9-54,4 9-64,0 0-50,-2-12-33,2 12-32,0 0-20,0 0-18,0 0-16,0 0-5,0 0-10,0 0-8,4 17-8,1 1 26,2 10-47,2 11 57,1 9-40,5 15 51,-2 7 1,3 6 4,-1 6-16,1 3-62,3 20 63,-3 2 19,1-3 12,-5-17-6,1-3-16,10 74 32,-12-84-33,-1-4-21,1-4 82,-2-1-83,-1-13 46,-1-3-63,-1 1 43,0-7-25,0-7-42,-2-4-9,1-3-1,-2-1-19,-1-5-44,1-2-80,1 8-342,-4-29 186,-1 16-36,1-16-106,0 0-284,-9-10-248</inkml:trace>
  <inkml:trace contextRef="#ctx0" brushRef="#br0" timeOffset="14566.4244">16399 13678 388,'0'0'353,"-5"-6"231,5 6-318,0 0-92,0 0 39,0 0-95,-4-11 33,4 11-91,0 0 44,0 0-81,0 0 51,8-6-80,-8 6 66,13-4-62,-13 4 53,21-3-67,11 1 43,-12-1 19,1 1-65,6 0 65,2 0-58,5-4 57,4 1-59,9-1 58,3-2-59,4 1 56,11-3-51,5-2 49,3 0-9,2-2-2,3-2-6,84-18 16,-76 15-81,0-1 53,2 0-4,-1 2-12,-3-3-13,0 1-93,4 1-53,0 0 69,-1 0-21,1-1 57,-5 4-29,3-2 32,-2 1-94,-2 2 50,-3-2 14,-2 0 53,-3 1-16,-3 1 30,-5 1-9,-12 3 9,-5 0 9,-3 1 3,-6 3-1,-8 0 6,-6 2 1,-2 1 0,-6 0 12,-1 0 18,-3 1 12,10-1 84,-24 4-72,18-4-5,-18 4 5,13-4 1,-13 4 4,0 0 3,13-2 6,-13 2-8,0 0-15,0 0-9,13-1-8,-13 1-5,0 0-5,0 0-3,9 13 0,-9-13 3,5 14-3,-1-5-11,0 2 59,-1 3-75,1 0 62,1 1-70,2 5 66,0 0-61,1 1 84,1 6-50,0 0 65,2 1-44,2 7 81,13 36 38,-11-34-106,1 0 8,1 3 0,1-1-9,1 2-6,-1 0 46,4 8-68,2-1 49,0 2-56,0-1 53,-1-1-66,1 1 57,2-2-62,-1 3 57,0-4-50,-4-8 47,4 10-70,-5-9 58,-1 0-60,1-2 60,-1 1-60,-1 0 55,0-2-61,-2-2 61,1 1-60,-3-2 57,-1-5-63,0-1 64,0-2-62,7 20 32,-10-28 26,-1 1-66,-3-4 61,1-2-66,-1-1 57,-2 0-4,-1-3-7,-3-8-3,3 14-6,-3-14-14,-1 14-10,1-14 5,-9 9 4,9-9-3,-29 14-19,12-9 21,0 0 2,-6 1 4,-4 0-6,-3 2 9,-3 0 1,-6 2 4,-2-1 6,2 2 8,-1 1 14,-1-2 11,2 2 2,-2 0 8,0 0 13,-44 14 72,39-11-78,-11 2-4,2 3-2,-5-1 0,1 0-41,-1 2 56,-3 0-66,0 0 54,-3 5-59,-2-1 50,-3 2-44,0 0 69,1 1-29,1-2 75,-72 26 21,72-26-106,1 1 42,0-1-58,3 1 59,-1-2-59,5 1 69,0-4-53,4 1 51,2-1-58,2-2 44,7-3-5,2 0-3,1-1 3,1-2-2,-38 13 30,42-12-56,0-4-5,3 0-4,2 0 2,-4 0-5,-1 1-3,2-1-25,-3 0 23,7-2-26,-1 1 32,0-2-30,1-1 31,2 1-44,1-2 45,2 0-31,1 0 33,2-1-34,-2-1 33,2 0-2,2 1 7,4-1 0,-1-3-4,3 2 6,-1 0-7,3-2 0,1 0-4,2-1-2,11 0-1,-24 3-1,3-6 7,21 3-9,-22 0 5,22 0 6,-22-2 2,22 2-3,-21-4-7,11 1-4,-1 1 6,0 0-1,1-3 2,-1 4 6,-1-2 4,0-1 4,0 3 5,-12-5 32,14 2-25,-1 3-5,-2-4 6,2 1-7,-2 2-1,2-1-6,1 0 5,-3-1 5,2 0 4,-1 0 6,2-1-5,1 1 3,-2-1-6,2 2 10,-8-7 41,9 6-58,8 4 8,-12-10-22,12 10 6,-10-7-25,10 7-11,-9-7-21,9 7-4,-7-5-46,7 5-16,0 0-22,-7-9-49,7 9 9,0 0-45,-1-7-331,1-8 137,0 15-169,5-18-24,-4 6-12,3-2-298,-1-6-470</inkml:trace>
  <inkml:trace contextRef="#ctx0" brushRef="#br0" timeOffset="17775.9166">19237 13153 32,'10'-10'383,"-10"10"-79,5-9-43,-5 9-18,5-8-18,-5 8-1,0 0-2,5-10-8,-5 10-20,0 0-24,0 0-17,1-12-10,-1 12-15,0 0-20,0 0-17,0 0-19,-3-10-12,3 10-14,0 0-9,0 0-7,-19 10 65,11-2-83,-2 1 51,0 3-62,-2-1 52,-3 4-60,0 5 54,-4-1-61,-1 2 54,-2 2-61,1-1 54,-2 1-60,-2 1 57,6-3-58,-7 2 58,-18 16-35,21-17 0,-4 3 79,-1 1-58,-5 3 38,2-3-54,-1 3 4,-2-1 5,3-1 5,0-2 14,0 2-6,2-2 49,1 0-61,-1-1 47,0-1-60,-26 22 39,29-23 36,-2 0-26,-1 5 20,0-1-64,-1 2 55,-1-1-65,1 0 57,1-2-65,0 4 57,1-5-60,0 2 54,0-2-55,4-1 33,3-2-40,-1-3 56,3 0-65,3-4 61,0 1-57,0 0 64,-4 4-109,1 3 76,-5 2-52,2-4 76,2-1-67,0 1 9,0 0 8,2-2 4,0 2 7,-1-1 4,-15 20 36,17-20 15,-1 2-58,1 0 55,-2-2-62,1 0 57,2 0-50,0 0 54,2-3-61,-4 1 54,3 0-53,-3 1 65,1 1-64,-3-1 64,3 2-7,-20 16 23,23-22-27,-2 0-6,3-2-6,-1 3-3,2-5-4,2-1-1,-1 1-3,2 0 0,0-3 1,1 2-2,1-1-3,1-3-15,-1 3 21,1-1-7,-5 7-7,6-7 10,5-7-55,-11 13 66,11-13-58,-9 14 58,3-7 0,6-7-5,-9 14-51,9-14 61,-8 12-57,8-12 54,-9 15-53,9-15 61,-7 10-58,0 0 19,7-10 34,-7 10-47,7-10 56,-7 9-55,7-9 56,-6 10-57,6-10 56,-7 9-50,7-9 54,-6 9-61,6-9 57,-5 9-63,5-9 66,-6 10-62,-1 1 24,7-11 23,-6 9-44,6-9 56,-8 13-57,8-13 60,-10 15-57,5-8 57,0 1-56,0 1 58,0-1-57,0-2 55,-1 2-60,1-1 62,-1 1-58,-4 7 33,4-8 27,1 1-49,5-8 49,-9 12-56,9-12 61,-8 10-59,8-10 55,-6 9-57,6-9 53,-6 8-53,6-8 55,-5 7-57,5-7 53,0 0-53,-7 9 53,7-9-57,0 0 51,-6 8-50,6-8 58,0 0-58,-6 5 53,6-5-50,0 0 57,0 0-51,-6 8 66,6-8-51,0 0 44,0 0-31,0 0 43,-4 1 15,4-1-67,0 0 53,0 0-61,-7 8 55,7-8-60,0 0 49,0 0-54,0 0 49,0 0-47,0 0-3,0 0 54,0 0-59,0 0 55,0 0-57,0 0 37,0 0 19,0 0-41,0 0 5,0 0 30,0 0-17,0 0-3,0 0 5,0 0 3,0 0-2,0 0-1,0 0 0,0 0-3,0 0 1,0 0-4,0 0 7,0 0-9,0 0 5,0 0-4,0 0 15,0 0-16,0 0 0,0 0 4,0 0-1,0 0 4,0 0 0,0 0 2,0 0 9,0 0-8,0 0-2,0 0 6,0 0 3,0 0-8,0 0 3,0 0-3,0 0 2,0 0 2,0 0-7,0 0-4,0 0 5,0 0-1,0 0 2,0 0 5,0 0-5,0 0 1,0 0 5,0 0 0,0 0 2,0 0-3,0 0-1,0 0-5,0 0-1,0 0 0,0 0-4,0 0 0,0 0 1,0 0 1,0 0-4,0 0 3,0 0 8,0 0 12,0 0-18,0 0-1,0 0-3,0 0-19,0 0 18,0 0-1,0 0-1,0 0 2,0 0-1,0 0 1,0 0-3,0 0 1,0 0-10,0 0-11,0 0-54,0 0 25,0 0 1,0 0 7,0 0 7,0 0 6,0 0 7,0 0 3,0 0 3,0 0 3,0 0-9,0 0 16,0 0 1,0 0 1,0 0 2,0 0 1,0 0 7,0 0-8,0 0 0,0 0-1,0 0 0,0 0 2,0 0 0,0 0 5,0 0-3,0 0 3,0 0-6,0 0 2,0 0 8,0 0 1,0 0 2,0 0 2,0 0 4,0 0-4,0 0-1,0 0 1,0 0 0,0 0 1,0 0-2,0 0-2,0 0 1,0 0-1,0 0 0,0 0-2,0 0-1,0 0 9,0 0-7,0 0-4,0 0 1,0 0-1,0 0-1,0 0-1,0 0-1,0 0 7,0 0-8,0 0-1,0 0 1,0 0 1,0 0-2,0 0 6,0 0 16,0 0-11,0 0 1,0 0-3,0 0 6,0 0 2,0 0-1,0 0-1,0 0-8,0 0 5,0 0-3,0 0-1,0 0-2,0 0-1,0 0-1,0 0 6,0 0-8,0 0-1,0 0-2,0 0-3,0 0 4,0 0-1,0 0 1,0 0 0,0 0-1,0 0 3,0 0-4,0 0 1,0 0 1,0 0 1,0 0 8,0 0 2,0 0 2,0 0-2,0 0 1,0 0-1,0 0 0,0 0 0,0 0-1,0 0-2,0 0 0,0 0-2,0 0-2,0 0-3,0 0-4,0 0 8,0 0-1,0 0-8,0 0 7,0 0-7,0 0 4,0 0 0,0 0 0,0 0-8,0 0 3,0 0 5,0 0 1,0 0-1,0 0 0,0 0 1,0 0 3,0 0-3,0 0-2,0 0 0,0 0 2,0 0-3,0 0 2,0 0-12,0 0 15,0 0 1,0 0-1,0 0-1,0 0 0,0 0 0,0 0-2,0 0 4,0 0-2,0 0-1,0 0-1,0 0 0,0 0 0,0 0 0,0 0-1,0 0 0,0 0-1,0 0 2,0 0 0,0 0-9,0 0 8,0 0-1,0 0-2,0 0 4,0 0-1,0 0 0,0 0 2,0 0-2,0 0-2,0 0 1,0 0 1,0 0-3,0 0 3,0 0 1,0 0-2,0 0 4,0 0 0,0 0 7,0 0-3,0 0-1,0 0-1,0 0-1,0 0-2,0 0 1,0 0-1,0 0 0,0 0 0,0 0-2,0 0 0,0 0 0,0 0-2,0 0 1,0 0-9,0 0 11,0 0-5,0 0 1,0 0 7,0 0-3,0 0 1,0 0-1,0 0-1,0 0-1,0 0 1,0 0 2,0 0-3,0 0 1,0 0-2,0 0-3,0 0 8,0 0-3,0 0 1,0 0-2,0 0 0,0 0 2,0 0-1,0 0 1,0 0 5,0 0-7,0 0-1,0 0 2,0 0-1,0 0 0,0 0 0,0 0 2,0 0-1,0 0-1,0 0-3,0 0 7,0 0-2,0 0 1,0 0 3,0 0-1,0 0-1,0 0 1,0 0-1,0 0 0,0 0 0,0 0 5,0 0-2,0 0 4,0 0 4,0 0 6,0 0 3,0 0 4,0 0-3,0 0-2,0 0-1,0 0-5,0 0-1,0 0-13,0 0 4,0 0-1,0 0 4,0 0-6,0 0 1,0 0-3,0 0 1,0 0 0,0 0 0,0 0-1,0 0 0,0 0 1,0 0-3,0 0 1,0 0 0,0 0-1,0 0-4,0 0-6,0 0 7,0 0-2,0 0-2,0 0 3,0 0-5,0 0 4,0 0-2,0 0 1,-9 3 2,9-3 0,0 0-1,-6 9 3,6-9 1,-6 7-3,-2 4-2,8-11 5,-9 14-4,3-6 1,0 0-2,-2 2-2,1 1-16,0-1 8,0-1 1,0 0 1,1 1 1,1-4 5,0 4-7,-1-1 10,1-1-2,-7 5-5,12-13 11,-8 13-2,8-13 0,-8 11 3,8-11-2,-5 7-3,5-7 5,0 0-3,-8 10 4,8-10-4,0 0 3,-6 9-3,6-9 6,0 0 1,-7 5 2,7-5-2,0 0-11,0 0 12,0 0 0,0 0-1,-6 7-1,6-7 3,0 0-4,0 0 4,0 0-6,0 0 5,0 0-2,0 0 5,0 0-7,0 0 3,0 0-2,0 0-2,0 0 1,0 0-8,0 0 11,0 0-9,0 0 8,0 0 1,0 0 1,0 0-7,0 0 6,0 0-6,0 0 5,-5 8-4,5-8 1,0 0 3,0 0-5,0 0 5,0 0-11,0 0 8,0 0-3,0 0 6,0 0-7,0 0 8,0 0-4,0 0 1,0 0-3,0 0-8,0 0-19,0 0-104,0 0 6,0 0-8,0 0-110,0 0-43,0 0-122,0 0-159,-3-12-155,3 12-399,-3-15-739</inkml:trace>
  <inkml:trace contextRef="#ctx0" brushRef="#br0" timeOffset="19140.9149">16484 13781 215,'0'0'431,"-14"-5"-114,14 5-57,-17-6-31,10 0-1,-2 1 22,1-2 69,-1 2-78,3-4 32,-3 3-50,4-3 83,-4-10 110,5 2-358,3-3-330,2-8 148,6-4 173,2-9 9,3 0-61,7-10 50,4-2-59,5-3 50,2 0-59,5 2 11,0 1 15,3-2-50,2 1 58,40-49 1,-36 53-67,3-1 71,0 3-41,0 1 63,-3 8-16,-3-1 64,4 3-73,4-7 6,5 1-48,3-1 70,1-2-41,4 0 15,2 3 4,1 0-2,69-35 66,-67 41-78,0 1 48,1 3-60,2 1 53,-2 2-62,1 1 55,-1 3-58,-4 2 50,0 2-49,-4 1 51,0 3-58,-2 1 56,-10 5-59,3 0 58,1 3-56,-3-2 51,3 1-55,0 2 61,-3 0-55,2-1 72,-1 1-49,-3 1 55,0 1-57,-3 1 51,-6 2-59,0 0 51,-2 1-50,-5 1 56,1 2-46,34 3 45,-32-1-1,0 0-59,0 2 54,1 2-60,-2 2 56,5 1-52,-2 4 46,-1 2-51,0 4 57,0 1-59,-2 2 48,-2 3-46,1 0 3,0 2 4,30 27 2,-32-27 8,0 1 1,1-1 3,-3 2 48,-1-1-51,-1 1 44,-1 2-46,-1-1 50,0 2-23,-1 0 54,-3 1-58,2 1 53,-2 0-65,-1-1 52,16 39-73,-17-37 11,0 0 5,-2 1-1,2-3 1,-3 2-30,1 0 40,-1-1-35,0 1 41,-4-1-8,-1 2 17,-1-6-20,-1 1-2,-5 0 0,1 2 2,-2-1 46,-4 1-56,-2 0 2,1 1 3,-4 5-3,0 1-1,-5 0 7,2 0 2,-1 0-4,-1 3-30,1-3 46,-2 2-7,2-2 2,-1 1-10,0-3-2,-11 33 42,14-44 7,-1 1-24,1-4 35,2-3-19,0 0 38,1-4-27,0 0 19,0-3-27,0 1 18,1-2-19,0 0 18,0 0-14,0-1 9,-1 0-7,-6 14 71,7-13-55,-2-1 7,-1 0-4,-1 1 7,2 0-6,-3 2-5,-1 1 0,1-1-9,-2 2-4,0-3 2,2 2 7,-4 0 14,3-3 3,0 1-2,-7 9 102,8-14-78,1-1-38,2 1 20,2-3-37,5-7 12,-11 12-30,11-12 13,-9 14-22,9-14 11,-7 7-17,7-7 12,-7 9-25,7-9 22,-5 6-27,5-6 20,-7 8 3,7-8-23,0 0 17,-7 6-49,7-6-10,0 0-51,0 0-57,0 0-48,-9 4-90,9-4-234,-13-4-123,5-2-93,-4-2-742,-3-5-1109</inkml:trace>
  <inkml:trace contextRef="#ctx0" brushRef="#br0" timeOffset="19726.9233">18647 10620 492,'0'0'527,"-9"-11"-106,9 11-86,-6-10-58,6 10-71,-5-7-51,5 7-39,0 0-25,-6-9-13,6 9-21,0 0-12,0 0 2,0 0 42,1 11-52,-1-11-4,8 10 4,-8-10 2,8 14 1,-1-8 3,3-1 16,-1 1 27,3-3 15,4-2-2,3-2-12,7-4-10,13-7-18,2-3 39,55-34-9,-42 17-85,-2-3 48,-1-2-56,-2-3 44,-3-4-67,-3 3 5,-3-2 6,-2 2-11,-2 4 20,-11 6-2,0 6-26,-6 5-55,-5 4-100,0 4-46,6 3-177,-20 9 187,16 9-29,-11 3-78,-2 10-339,0 10-181</inkml:trace>
  <inkml:trace contextRef="#ctx0" brushRef="#br0" timeOffset="20119.9803">20006 12596 699,'0'0'598,"0"0"-148,13 7-38,-13-7-143,11 9-59,-11-9-41,13 10-36,-7-3-13,-6-7 6,21 12 154,-21-12-134,17 7-5,-17-7 3,22 1 12,-7-3-22,6-6 39,7-9-49,4-2 46,3-8-23,7-7-46,1-4-37,-4-4 17,1-3 19,-2 6 27,-9 7 20,-3 3-7,-3 5-31,-4 4 3,-5 5-15,0 1-1,-4 3-24,-1-1-4,0 4-24,-2 0-2,-1 0-14,1 1-2,-7 7-13,10-11-1,-10 11-46,13-14-183,-13 14 10,7-5-128,-7 5-16,0 0-18,14-5-85,-14 5-73,11 3-665,-11-3-801</inkml:trace>
  <inkml:trace contextRef="#ctx0" brushRef="#br0" timeOffset="22725.9824">14090 13164 723,'-4'-12'609,"3"3"-134,1 9-92,-6-13-92,6 13-74,-2-9-51,2 9 7,0 0-87,0 0 32,0 0 6,4 18-106,1-1 45,3 6-63,2 5 52,1 7-12,2-1-9,3-1-9,-3-1-55,1-3 58,-3-2-51,3-1 55,-3-1-57,0-1 54,0-5-56,3 17 30,-6-21 27,-2-3-51,0 0 59,-2-3-37,-1-1 71,-3-8-26,2 14 46,-2-14-70,-4 8 44,4-8-68,-13 2 32,1-3-68,-6 0 40,-2-2-41,-32-4 24,24 5 51,0-1-40,3 2 68,-2 0-54,3 1 42,1 2-62,5 1 45,-4 1-62,5 1 59,0 2-67,3-1 64,3 1-57,3 2 53,0 1-53,4 9 25,6-7 35,2-2-55,2 0 45,4 2-60,1-3 39,5-1-74,-1-1 28,4-2-92,0-2-2,0-3-100,4 0 14,2-3 28,0-2-58,6-5-79,32-17-284,-32 8 124,-1 0 12</inkml:trace>
  <inkml:trace contextRef="#ctx0" brushRef="#br0" timeOffset="23572.9793">14322 13574 615,'15'-16'-40,"-3"0"110,1 0 63,-6 5 53,2-1 35,-2 0-4,-1 5-63,-1-1 48,-5 8-31,9-12-25,-9 12-27,5-10-20,-5 10-22,4-7-15,-4 7-13,0 0-3,0 0-8,0 0-1,0 0-4,0 0-1,0 0-4,0 0-8,11 1-2,-11-1 17,0 0-21,10 6-7,-10-6 0,0 0 0,0 0 2,0 0 5,13 3 20,-13-3-12,0 0 0,8-7-3,-8 7-4,7-10-2,-7 10 0,7-17 2,-3-2 12,-2 9-16,-2 10 9,-2-21 31,2 21-34,-2-19 59,2 19-55,-6-16 46,6 16-64,-7-10 43,7 10-58,-7-6 52,7 6-60,-13 1 52,13-1-58,-21 18 71,14-9-30,1 3-3,-1-2-54,4 2 55,-1-1-5,4-1-2,-2 1-2,2-11-8,0 19-47,0-19 55,4 17-55,-4-17 51,7 12 0,2-5 0,6-2-14,-15-5-11,23-4-2,-11-2-6,5-1 5,-3 0 6,2-2 3,-3 1 9,1 1 2,-3 0 2,0 2-5,-1 1 2,-2-2-1,-8 6 0,16-5 1,-3 3-8,-13 2 10,0 0 1,17 2 3,-17-2 4,10 4-2,-10-4 1,9 6 4,-9-6 0,7 5-1,-7-5-8,9 5 6,-9-5-1,0 0 4,9 4 7,-9-4-7,16-2-5,-16 2-5,9-2 3,-9 2 2,11-7 0,-11 7 0,12-8 3,-12 8 14,10-7 9,-10 7 12,7-7 10,-7 7 7,8-5 7,-8 5 5,0 0 9,9-7 4,-9 7 19,0 0-54,8-8 57,-8 8-56,0 0 56,5-12-67,-5 12 64,0 0-47,2-14 63,-2 14-53,2-10 51,-2 10-68,-2-12 43,0 0 0,2 12-82,-3-11 44,3 11-57,-4-10 52,4 10-60,-5-11 42,5 11-49,-4-7 52,4 7-60,0 0 44,-7-7-47,7 7 47,0 0-49,0 0 55,-13 2-26,13-2-21,-7 7 53,7-7-54,-9 8 52,9-8-49,-9 10 52,9-10-52,-7 8 54,7-8-54,-7 10 52,7-10-51,-9 6 55,9-6-53,-6 6 53,6-6-22,-9 6-27,9-6 54,0 0-56,0 0 56,-6 7-45,6-7 28,0 0-36,0 0 42,0 0-48,0 0 51,0 0-51,-10 3 51,10-3-52,0 0 45,0 0-31,0 0-20,0 0 49,0 0-52,0 0 48,0 0-57,0 0 39,0 0-65,0 0 31,0 0-84,0 0 23,0 0-42,0 0-67,0 0 5,0 0-41,0 0-373,0 0 255,0 0-49,0 0-240,0 0-162</inkml:trace>
  <inkml:trace contextRef="#ctx0" brushRef="#br0" timeOffset="24291.9874">12594 13228 179,'-12'9'401,"3"-4"-87,0 0-22,1-1-21,-2 0-3,10-4-22,-15 3-43,15-3-15,-14-4-33,14 4-22,-11-12-19,11 12-18,-4-19-66,8 6 41,2-4-59,9-6 44,6-5-57,6-2 46,53-43-11,-29 34-2,2 2-5,8-1-6,2 1-1,0 3-3,3 3-5,-3 1 2,-5 4-8,-3 5-1,-11 4 0,-2 3-2,-6 2-4,-4 3-2,-8 2-3,15-5-9,-21 8 10,-4 1 4,-4-1 4,1 2 2,-11 2 0,14-5 2,-14 5-6,0 0 5,0 0-2,0 0-3,0 0 0,-12-2 2,12 2-1,-13-1-4,-7-5 12,11 2-6,0-1-1,-2 0-5,2-2 0,4 1-2,-3-3-4,3 1 0,4-2 2,1 10-1,4-16 0,2 6-5,1 2 8,4 0 1,3 1-1,15-3-4,-12 10-44,2-2 58,-1 4-1,1 0-3,-2 3-4,2 3-1,-5 0-1,-1 2 2,-1 1 0,-3 1 0,-2 2 5,-3 3 2,-4 0 5,-2 7-1,-9 30-199,0-24-7,-3 5-124,-1 1-465,-2-7-308</inkml:trace>
  <inkml:trace contextRef="#ctx0" brushRef="#br0" timeOffset="26589.981">17501 9373 628,'0'0'466,"-8"6"-97,8-6-64,0 0-46,0 0-27,-6 6-37,6-6-31,0 0-24,0 0-30,0 0-17,0 0-7,18-7 0,-2-3-10,7-5-16,10-4-16,6-3 5,9-4-14,5-1-5,-2 0-20,3 2-1,51-22 43,-63 27-7,-1 2-74,-2 0 28,-4 1-93,-7 4 13,-4 2-93,-4 1 42,-1 1-57,-6 3 49,-2-1-53,-3 0 2,-8 7-19,6-12 11,-6 12 5,-12-20-133,0 11 200,-3-1 15,-4 1 33,-1-3 50,0 2 55,-3-3 68,3 1 28,2 1 46,0-1-53,3 2 30,2 1-63,3 1 40,4 1-85,1-1 45,5 8-65,-4-13 82,4 13-42,13-10 74,-3 7-56,5 2 58,3 1-72,2 3 59,5 3-64,4 3 36,0 4-61,4 5 66,-2 1-60,-4 3 53,-2 3-65,11 27 62,-26-25-70,-3 4-5,-5 1-6,-4 0-29,-5 9-101,-4-2-117,-3 2-102,-5-2-463,-2-3-334</inkml:trace>
  <inkml:trace contextRef="#ctx0" brushRef="#br0" timeOffset="27571.9929">18999 9059 435,'0'0'431,"-6"-16"14,6 16-100,-8-14 46,8 14-82,-6-12 7,6 12-102,-5-10 4,5 10-100,0 0 22,-4-9-83,4 9 84,4 20-63,1-5-53,0 8-2,6 15 8,-1 1-4,2 8-5,3 9 45,0 2-65,2 1 54,-1-1-63,-1-4 56,-2-10-62,1-3-8,-1-2-6,9 25-50,-13-37 12,-1-6-26,-1-1-32,-2-5-19,0 1 4,-2-4 11,0-4-73,-3-8-33,0 0-1,-4 14-3,4-14 16,-9-9 30,0 1 26,-2-8 14,-2-6 10,-3-10 20,-1-4 7,-1-5 24,0-10 17,1-5 36,3 3 63,3 5 57,2-1 66,2 3-5,3 1 57,1 6-82,5 4 28,1 3-75,2 0 34,11-22 18,-4 35-106,-1 2 69,1 3-62,1 4 42,-1 5-57,0 2 80,-12 3-55,22 5 63,-11 4-58,0 2 8,-4 3 13,2 2-1,-4 5-5,-3-2-15,-2 21 35,-2-17-47,-2-1-9,-1-1-8,-1-1-33,1-1-32,0-2-46,1-4-27,0-2-14,0-1-36,4-10-72,-5 9-77,5-9-218,0 0-54</inkml:trace>
  <inkml:trace contextRef="#ctx0" brushRef="#br0" timeOffset="27769.9843">19222 8857 365,'5'-12'555,"1"3"-196,-6 9-31,9-10-108,-9 10 31,13-2-80,-13 2 48,16 10-64,-6-1 50,1 8-61,1-1 31,2 7-58,1 3 38,-2 0-74,3 6-13,1 2-11,-1-2-27,-1 1 18,2-1-29,-2-1 19,0 0-18,-2-4-43,-1 0-62,1-3-67,0 0-66,-3-4-41,1-2-21,2-3-25,-3-3-48,13 3-1151</inkml:trace>
  <inkml:trace contextRef="#ctx0" brushRef="#br0" timeOffset="28514.9847">19792 9128 308,'2'-10'442,"-1"-1"-80,-1 11-54,1-17 7,-1 17-75,-2-15 28,2 15-91,-7-10 28,7 10-81,-11-9 27,11 9-75,-13-3 41,13 3-76,-17 3 46,8 1-66,0 1 45,0 3-57,-1 1-2,1 3-1,1-1-1,1 1 1,1 2-3,0-2-8,3 2 14,-1 1 2,0-2-6,3 12 3,1-25 0,1 21-7,-1-21-1,4 18 2,0-9-2,-4-9 3,7 12 0,-7-12 5,12 6-3,-12-6-2,12-1 2,-3-3-1,0-3-10,0 0 16,6-15-4,-5 8-4,-2 0 47,-1 0-50,0 1 81,0 1-50,0 1 49,-2 1-63,-2 1 45,3 2-63,-6 7 43,7-12-62,-7 12 56,6-6-58,-6 6 59,0 0-57,13 4 61,-13-4-61,11 9 7,-6 0 2,2-1 3,-1-1 5,1 3-1,-1-2 3,0 0-15,-1 1 17,2-1 1,-1-1 2,0 1 6,-6-8-2,13 17-2,-13-17 3,9 7 6,-9-7-2,0 0-1,14 3-17,-14-3 17,12-10-4,-5 3-2,0-3 6,-1 0-1,1 1-4,-2-1 2,1 0-2,0 3 45,5-8-23,-11 15-53,9-11 55,-9 11-57,11-8 56,-11 8-50,10-2 4,-10 2-2,12 2 4,-12-2 4,12 4 4,-12-4-1,12 6-2,-12-6-6,12 5-8,-12-5-7,11 6-8,-11-6 2,9 4 0,-9-4 2,12 2 5,-12-2-17,11-3-10,-11 3 0,14-9-5,-6 1 8,-2-1 11,0 2 8,1-1 8,0-1 16,3-3 46,-10 12 0,9-9-60,-9 9 56,9-8-54,-9 8 2,0 0 7,13-1 7,-13 1 2,10 5-3,-10-5 7,11 9 4,-6-1-2,2-2 3,-2 1-2,7 10-9,-5-8 13,-1 1-15,-1-3 18,0 1-16,0 1 13,-5-9-11,9 15 14,-9-15-25,6 12 28,-6-12-10,5 10 15,-5-10-3,0 0 12,7 9-19,-7-9 11,0 0-18,0 0 7,0 0-22,7-10 4,-7 10-41,3-14-81,1 6-99,-1-1-79,-3 9-495,7-14-334</inkml:trace>
  <inkml:trace contextRef="#ctx0" brushRef="#br0" timeOffset="30113.9922">21008 9053 15,'0'0'593,"-1"-14"-109,1 14-9,-1-15-116,1 15 30,-3-13-100,3 13 39,-1-11-76,1 11 19,-1-6 23,1-7-149,0 13-84,0 0 37,0 0-65,0 0 36,9 14-55,-6-2-6,6 8 10,-1 2-33,-1 3 24,2 6-18,3-3 24,-3-1-25,-2 2 27,2-3-6,-3-5 10,-1 1-8,0-2-8,-1-3 0,-1 0 4,-2-2-4,0 0 4,1-1 1,-4-5-1,2-9 5,-5 18-3,5-18 0,-10 11-1,10-11 3,-26 0-2,15-7-8,-4-5-9,2-5-36,-2-5 25,3-4-8,-2-9-8,4-4 8,1 2 84,5 3-63,0 0 44,4 2-55,6-3 38,1 4-62,3 1 40,15-22-69,-8 30 11,-3 1 3,1 7-11,-1 2 3,-3 4 57,2 3-45,-13 5 60,19 2-57,-10 2 64,-2 5-53,-2 4 57,-2 2-51,-3 2 3,-1 1 8,-2 3 4,-2-1 5,0 2 6,0-4 3,-1-2 9,1 0-8,1-2 2,-1-1-3,2-1 1,0 0 1,1-4-5,-1 1 1,3-9-16,0 16 22,0-16-16,8 25 11,-3-17 17,2 0-24,2 0 16,2-1-16,0 0 37,2 1-38,-2-3 17,3 0-18,0 0 21,-1 0-10,-1-2 7,0 1-19,0-2 26,0 1-9,10 2-13,-11-3 15,0 0 2,2-1-4,-13-1-1,24 0-21,-13-1 24,1-1-19,1 1 21,0-1-13,2-2 15,0 0-9,1-1-7,-2-2-2,-1-1 2,14-8-16,-16 8 14,-2-2 1,1 0 3,-3 0 0,-2 1 51,-3-1-57,-2 10 49,0-15-50,0 15 64,-5-16-60,5 16 43,-9-12-57,9 12 47,-14-7-48,14 7 46,-12-1-56,12 1 60,-15 5-56,7 0 3,2 2 4,-1 0 5,2 2 9,2-1 0,1 4-18,1-2 22,2 0 1,3 2-7,0-3-25,2 1-25,9 9-141,-3-10 59,-1-4-46,2 1-27,1-4-23,0-2-7,1 0-11,1-4-5,2-1-34,-3 0-230,0-3-26</inkml:trace>
  <inkml:trace contextRef="#ctx0" brushRef="#br0" timeOffset="31193.9853">21729 9094 27,'6'-9'600,"-6"9"-147,7-12-94,-7 12-35,7-8-121,-7 8-35,0 0-12,0 0-14,10 7 11,-10-7-16,10 32 96,-6-18-139,1 5-25,1-1 5,-1 1-13,1 1-7,1-1-3,0 0-4,-1 1-5,1-4-9,-2 0-4,-1-2-6,0 0-4,-2-2 4,3-2-6,-2 7 81,-3-17-26,1 12-10,-1-12-16,0 0-10,0 0-8,0 0-9,-15-6-5,8-5-36,2-4-45,-1-5-2,-1-3-16,1-8 6,1-3 61,1 0-43,2-32 19,2 39 77,0 1-59,2 4 53,1 2-59,0 2 60,2 3-63,0 3 60,1 3-57,0 1 59,-6 8-42,12-5 73,-12 5-35,14 3 58,-14-3-57,8 14 46,-5-5-64,0 1 7,-2 0-9,0 2 1,0-2-2,-1 2-3,0-12-22,0 23-41,0-23-36,-1 18-44,1-18-35,0 17-25,0-17-1,1 12 17,-1-12-272,6 6 241,-6-6 34,0 0 34,7-10 42,-7 10 34,6-13 55,-2 5 63,0 0 15,0-1 43,0 0 17,-1 2 21,2-3 6,0 3-5,1-2-1,4-7 170,-10 16-145,12-10-62,-4 5 44,-8 5-66,15-4 47,-15 4-76,19 1 55,-10 2-77,2 1 1,-1 3 2,-1 1 2,1 1-4,-1 1 0,-2 0-6,-1 2-2,-1-3-2,-1 3 7,-3-2-10,2 2-25,-3-12 20,0 18-19,0-18 24,0 14-20,0-14 24,-2 12-17,2-12 25,0 0-29,0 0 19,0 0-28,0 0 1,0 0 0,0-15-4,3 4 0,1 1 1,-2 2-2,2-4 53,0 5-62,2-3 0,-6 10 55,8-14-63,-8 14 11,7-13 4,-7 13 48,9-9-58,-1 2 30,-8 7 22,7-5-56,-7 5 57,0 0-59,9-7 59,-9 7-58,0 0 57,9-5-55,-9 5 47,0 0-53,11-7 56,-11 7-59,11-8 40,-11 8-66,13-12 60,-5 5-57,0 0 66,1-2-56,-1 0 65,0 1-53,-2 2 54,-1-1-54,-5 7 59,12-11-52,-12 11 60,7-8-57,-7 8 49,7-5-59,-7 5 61,0 0-30,0 0-27,9 6 59,-9-6-58,1 12 58,-1-12-51,3 14 47,-3-14-54,6 16 58,-6-16-58,6 16 56,-6-16-58,8 15 0,-8-15-20,10 11-1,2-2 9,-12-9 11,14 2 53,-14-2-57,17-2 57,-17 2-58,17-9 60,-10 1-79,0-2 47,0 0-53,-1-3 59,1-2-60,-3 2 68,1-2-31,-2 1 83,-1 4-48,0-2 55,-2 12-63,1-16 45,-1 16-56,0-13 54,0 13-67,0 0 57,0 0-57,0 0 61,0 0-54,-10 6 51,10-6-52,-3 14 55,3-14-59,2 31 41,0-19 16,2-2-59,0 3 60,2 1-55,3-1 5,0 0 2,0-3 4,2 2 5,-1 0 17,0-1 2,0 0 2,-1-1 6,-1 1-7,0-1 8,1 8 37,-5-9-30,-4-9-3,3 17-2,-3-17-3,-5 19-24,1-11 21,-2 1-24,-1-1 17,0-2-57,-1-2-18,-1 1-43,9-5-52,-14 2-68,14-2-30,-12-3-41,12 3-4,-12-12-4,12 12-73,-2-19 56,2 19-139</inkml:trace>
  <inkml:trace contextRef="#ctx0" brushRef="#br0" timeOffset="31836.9811">22452 9081 879,'5'-11'71,"0"4"30,-5 7 37,9-13-5,-9 13 19,11-12 20,-2 2 237,-9 10-178,10-9 53,-10 9-54,12-12 48,-12 12-80,11-10-30,-11 10-35,10-11-23,-4 3-23,1 1-25,-2 0 1,0-1-10,-5 8-7,8-16-15,-1-1-1,-4 7-24,-3 10 0,3-15 9,-3 15-1,0-13-7,0 13-7,0 0 51,-3-11-58,3 11 46,0 0-60,-13 5 56,7 2-57,1 1 49,-2 4-76,0-1 31,2 1-82,1 2 36,0 0-89,2-1-13,-1 0-3,3-1-10,0 0-4,0 0 0,0-12 14,4 19 26,-4-19 14,6 15 4,-6-15 12,9 7 17,4-6-41,-13-1 88,11-5 3,-2 2 18,-2-6 21,1-1 9,0 0 28,2-2 44,-3 1 65,1 0 36,-2 0 22,1 2 65,-1 3-86,-1-3 26,0 1-96,4-1 84,-9 9-95,9-6-69,-9 6 49,0 0-55,14 1-2,-14-1 0,9 7 4,-9-7-7,10 7-5,-10-7 3,9 10-2,-9-10 5,9 8-9,-9-8 1,8 8 2,-8-8 4,9 5 3,-9-5 1,0 0 15,12 3-10,-12-3 2,0 0-4,15-7-5,-9-1-4,0 1-3,2-3-6,-1 4 1,-1-2-1,0 2-5,3-5-10,-9 11 7,11-7-9,-11 7 4,0 0 1,13 0 4,-13 0 2,11 4-2,-11-4-2,10 8-15,-10-8-12,12 7 11,-12-7-43,10 5-6,-10-5 0,14 5-51,-14-5 33,10-3-9,-10 3-16,15-12-14,-6 2 7,0-4-24,2-1-11,-1-5-7,2-3-15,-2-4-6,1-2 17,-1 1 70,0 1 98,-1 2 100,-1 5 91,-1 5-27,-1 0-28,-3 5-41,1 2 10,-4 8-11,0 0 29,0 0-4,10 5-13,-7 5-19,-1 3-12,-2 5-12,2 2-16,-1 2-14,0 4-36,0 20-107,-1-21 5,2-6-53,-2 1-27,-2-1-20,1 0-11,1-5-24,-1 0-60,-3-1-295,-1-4-107</inkml:trace>
  <inkml:trace contextRef="#ctx0" brushRef="#br0" timeOffset="32615.9856">22953 8959 639,'0'0'574,"0"0"-147,-6-7-84,6 7-71,0 0-68,0 0-45,4-10-30,-4 10-27,10-9-21,-2 4-15,1-2-13,0 1-11,4-1-5,0 0 47,3-2-45,2-1 79,1 2-46,2-3 4,-2 2-1,1 2-7,-3 0-3,-2 2-13,12-1 43,-27 6-26,17 2 43,-17-2 20,15 9-15,-15-9-21,8 16-21,-5-7-15,-3-9-8,1 19-10,0-9-8,-1-10-32,3 19 29,-3-19-42,1 17 41,3-5-23,-4-12-22,3 10 32,-3-10-34,0 0 34,11 7-35,-11-7 34,0 0-33,12-3 43,-12 3-275,14-17 93,-5 7 140,0 0 21,0 1 17,-2 2 5,-2 0-19,2 1-6,-7 6-2,10-8 3,-10 8 5,0 0 19,10 3-10,-10-3 2,6 8-1,-6-8-9,6 10-1,-6-10-11,4 12-25,-4-12-37,5 8-40,1-1-234,-6-7 129,0 0-59,8 5-9,-8-5-15,13-6 24,-13 6 33,14-12 21,-6 2 25,2 0 33,-1-2 1,1-4 50,1-3-29,-1-5-32,-1 0 87,9-29 29,-12 30 237,1 4 57,-2 2 36,-1 1 43,0 2-50,0 3-31,-1-1-58,-3 12-29,3-14-45,-3 14 10,0 0-22,0 0 36,0 0 1,7 16-12,-7-4-19,-1 6-18,-1 5-16,-2 0-15,2 1-18,-2 0-18,0 0-33,0 0-26,-2-1-32,3-1-28,-1-4-22,1-2-28,1 0-25,-1-5-8,2 1 24,-2 6-87,3-18 149,-1 10 6,1-10 14,0 0 13,0 0 0,0 0 7,6-13-17,-3 4-5,1-3 13,1-3 27,0 3 41,1-2 73,-1 3 21,0 1 4,5-8 57,-10 18-94,12-12 2,-12 12 19,10-10 17,-10 10 4,14-6-11,-14 6-13,11-2-12,-11 2-8,0 0-4,22 0-2,-22 0-10,14 0 4,-14 0-2,18 0-2,-6-2 25,-12 2 29,24-3 19,-13 1 16,1-1 19,-2 1 6,-10 2 46,16-4-19,-16 4 10,14-3-10,-14 3-9,13-2-35,-13 2-13,0 0-39,20-5 50,-20 5-86,0 0-31,10-2-15,-10 2-111,0 0-42,0 0-144,0 0-106,13 0-131,-13 0-111,0 0-517,0 0-769</inkml:trace>
  <inkml:trace contextRef="#ctx0" brushRef="#br0" timeOffset="33891.986">18738 10239 405,'-21'5'471,"-16"2"331,22-5-527,2 1-2,13-3-118,-16 0-33,16 0-28,0 0-17,-3-9-17,12 3-10,8-3 2,9-4-2,11-3 3,9-2-3,14-3-2,10-4 1,103-30 44,-65 24-58,7-1 1,9 0 75,5-3-76,8 0 48,7-2-60,8-1 56,5 0-54,4 1 67,-2-1-52,0-1 71,1 0-34,-4 3 80,-7 0-28,-1-1 26,-7 2-20,-8 3 48,-5 1-32,-10 1 3,-7 4-23,-25 6 10,-7 1-18,-9 2 12,-5 0-9,-16 6 4,-7-1 2,-9 4 13,-3 1 20,-7 2 17,15-6 138,-23 6-172,-1 0-61,-4 1 18,1-1-56,-11 5 22,16-8-56,-16 8 0,12-9-51,-12 9-47,7-9-48,-7 9-43,2-10-85,-2 10-54,0 0-148,-4-17-686,4 17 418,-15-5-494,4 5-830</inkml:trace>
  <inkml:trace contextRef="#ctx0" brushRef="#br0" timeOffset="34895.9912">13870 14204 54,'-18'5'810,"-9"3"202,16-4-668,2-1-111,9-3-86,-16 3-53,16-3-26,-9 5-13,9-5-12,0 0-6,0 0-3,0 0-2,13 0 28,-1-5-23,7-1 8,9-6 52,59-41 158,-35 19-175,7-5 43,2-4-73,15-10-3,0 1 15,0 0 87,-10 11-66,-1-1 43,-4 1-55,-3 3 49,-4 4-59,-5 2 38,-11 8-71,-4 4 44,20-13-10,-33 21-63,-4 0 67,-1 5-23,-5-1 31,1 0 49,-2 2-2,-3 2 30,3-1 8,-10 5 4,11-8 1,-11 8-12,10-8-28,-10 8-7,8-4-18,-8 4 49,11-6-94,-11 6-7,0 0-5,6-6-11,-6 6-7,0 0-5,0 0-4,8-5-3,-8 5-2,0 0-4,0 0 3,0 0-2,0 0 4,8-4 9,-8 4 45,0 0-18,0 0 2,0 0-14,0 0 14,0 0-6,0 0 8,0 0-20,0 0 5,0 0-18,0 0 8,0 0-15,0 0 6,0 0-12,0 0 10,0 0-17,0 0 2,0 0 6,0 0 2,0 0-11,0 0 11,0 0-11,0 0 1,0 0 0,0 0-2,0 0 8,0 0-7,0 0 0,0 0 11,0 0-29,0 0-15,0 0-26,0 0-35,0 0-37,0 0-39,0 0-46,0 0-15,0 0-105,0 0-7,0 0-120,5-8-4,-5 8-77,0 0 24,5-8 91,-5 8 9,8-21 42,-2 1-353,7-7-238</inkml:trace>
  <inkml:trace contextRef="#ctx0" brushRef="#br0" timeOffset="35922.9804">25034 9443 431,'0'0'610,"-5"-20"-105,5 20-66,-5-18-35,3 7-67,-2 2 7,4 9-52,-5-16 11,5 16-69,-4-12-55,4 12-39,-6-10-37,6 10-31,0 0 15,-2 11 20,4 5-77,-1 9 48,2 7-68,2 11 37,0 5-42,0 2 33,0 0-40,2-1 40,1-1-39,1-2-4,1-3-4,-4-2-16,3-2-35,-4-8-20,4 1-95,-4-5-69,1-3-120,-2-3-40,0-4-88,-1 0-440,-1-5-507</inkml:trace>
  <inkml:trace contextRef="#ctx0" brushRef="#br0" timeOffset="36145.9866">24984 9491 508,'2'-31'537,"1"2"-115,3-1-107,6 3-53,0 2-48,7 3-32,-2 5-30,2 4-15,0 2-28,-3 6-35,3 2 1,-4 4-11,3 4 20,-2 1-31,-2 6 21,1 2-5,-3 2-7,-3 3-3,-3-1-3,-5 19 63,-2-18-74,-3 2-11,-3-2-4,1 0-9,-1-3-12,0-1-42,0-2-47,-1 0-61,2-4-80,-3-1-68,9-8-67,-11 6-479,11-6-375</inkml:trace>
  <inkml:trace contextRef="#ctx0" brushRef="#br0" timeOffset="36351.982">25296 9118 106,'12'-16'866,"-3"5"-262,-3 1-146,4 2-102,-10 8-85,13-8-44,-13 8-25,15 8-13,-3 1-11,-4 3-35,6 3 14,-3 4-39,2 5-12,2 1 27,2 6-38,12 32 60,-15-31-84,0 1-13,-3-6-11,0-1-28,0 0-58,1 1-63,-1-2-74,-3-6-37,2 1-145,-1-3-30,0-3 1,2-2-54,-2-3-337,0-3-298</inkml:trace>
  <inkml:trace contextRef="#ctx0" brushRef="#br0" timeOffset="37076.985">25838 9373 557,'4'-15'432,"0"3"-33,0 2-37,-4-1 7,0 11-44,4-15-30,-4 15-65,-4-15-16,4 15-59,-8-6-3,8 6-42,-13 4 20,4 0-38,-2 5 4,2 1-16,-2 1-14,-11 19 24,17-14-59,-4-2-6,4 1-4,1-1-7,0 1-3,3-3 11,1 0-14,0-12-15,0 19-5,0-19-4,7 15 8,-7-15-14,12 9-10,-12-9-21,33-10-52,-22 1 57,4-1 9,1-4 13,-2-1 1,2 0-15,-3 0 30,1 2 9,-3 1 28,-2 4-22,-2 0 17,0 1-30,-1 1 18,-6 6-19,14-5 21,-14 5-17,0 0 18,15 2 0,-15-2-4,9 7-16,-2-2-15,-7-5-19,11 12-12,-11-12-9,9 8-2,-9-8 0,10 9-2,-10-9 2,6 7 9,-6-7 11,11 9-13,-11-9 41,0 0 2,0 0-2,12-6 5,-12 6-1,6-15 5,-4 6-6,1-2 36,-1 2 13,0-2 43,2 1-12,-1 1 9,1 1-32,-4 8 8,10-19 0,-10 19-42,8-6 29,-8 6-22,14-3 19,-14 3-21,13 4 23,-4 0-31,-1 1 21,0-1-24,-1 2 21,0-1-24,2 2 22,-2 0-28,-7-7 22,15 11-3,-15-11-3,12 10 1,-12-10 4,11 11-11,-11-11 6,10 6-6,-10-6-2,10 5 2,-10-5 1,0 0-3,16-2-1,-16 2-26,15-12 29,-6 7-28,7-7 16,-7 6 13,-2 2-23,-7 4 24,16-9-25,-16 9 25,11-5-24,-11 5 26,15-5-24,-15 5 25,16-3-23,-16 3 24,13-1-19,-13 1 27,16-3-32,-5 3 13,-11 0 11,14-2-22,-14 2 12,13-4-37,-4 0 22,-1 0-16,-8 4 21,15-5-16,-15 5 25,12-5-34,-12 5 23,10-4-18,-10 4 24,0 0-15,21 2 3,-21-2 21,9 7-2,-9-7-1,8 12 1,-8-12 2,5 12-3,-5-12-3,9 10-4,-9-10-7,5 11-15,-5-11-28,6 6-11,-6-6-13,9 5-57,-9-5-72,14-3-20,-5-1-63,0 0-52,2-3-374,2 0-224</inkml:trace>
  <inkml:trace contextRef="#ctx0" brushRef="#br0" timeOffset="38144.982">27137 9092 154,'20'-12'325,"-4"-3"-66,0 0-81,-3-1 13,-4 1-28,-2 1 30,0 1 84,-5 0 40,2 3 43,-4 10-116,-2-18-1,-2 10-105,4 8 22,-9-8-82,9 8-10,-14 2-18,5 3-5,-5 4-10,4 1-3,-2 5-7,1-3-3,2 5-4,-7 14-12,11-17 5,1 0-16,0 0 15,1-2-24,1-2 10,2-10-26,0 22 17,3-13-12,-1 0 16,2 1-10,3 0 22,2 2-17,0 1 16,2 1-13,20 19 37,-12-13-21,-1 2 3,1-1 17,-2 3 8,-2 0 2,-1 1 16,-1 0 14,-6-3 14,0 1 30,-5-1 3,-2-4 3,-2 0-12,2-1-4,-5-2-10,-4 12 58,3-15-129,-3-3 12,1-2-36,0-1-50,8-6-57,-16 1-58,16-1-37,-16-7-41,8-3-30,3-2-1,0-5-1,3-5 7,2-1 13,0-4 20,2-7 63,7 2 19,-2-1 44,2-4 64,3 3 51,-2 5 23,1 0 34,3 3 42,-1-1 76,2 5 45,-1 1 69,-2 4-59,0 4 50,-2 2-68,0 3-10,12-1 145,-22 9-218,24 1-24,-12 2-17,-3 2-16,4 1-40,-3 3 33,-1 1-22,1 1 11,-2 1-46,-2-1 37,-1 0-46,-1 1 32,0-2-36,-1 0 29,1 7-5,-4-17-23,6 13 36,-6-13-29,4 8 45,-4-8-48,0 0 46,0 0-73,0 0-43,11-12 13,-5 2-30,0-4 21,2 0-40,1-1-27,2-1-23,1 1-10,1 0-17,1 1-11,-1 0-3,3 1 32,1-1 26,-1 1 20,2-5 32,1 5 46,-1 1 34,-3-2 13,4 3 10,-5 0 2,-3 3 16,1-1 13,5-3 113,-17 12-47,11-3 21,-11 3 20,0 0-5,4 11-10,-4-11-18,-2 16-3,-1-5-19,1-1-15,-2 3-6,0-4-32,3 5 20,-2-4-39,3 3 25,-2 8-3,2-21-45,0 19 29,0-19-38,2 15 31,-2-15-34,4 10 29,-4-10-26,0 0 13,13 5-41,-13-5 26,15-7-35,-5 2 18,1-2 2,2 1 2,0 1 4,-4-1 0,3 2 3,-12 4 8,18-4 28,-18 4 37,16 3-7,-16-3-35,13 9 33,-13-9-49,13 15 30,-8-8-37,0 0 34,0 1-40,-5-8 19,14 14-114,-14-14 3,9 8-16,-9-8-67,0 0-14,16 0-21,-7-5 7,0 0 10,0-3 14,1-1 0,-2-3 24,3-5-45,-1-2 6,1-6-18,-2-4 10,13-48-210,-13 36 218,2-3 173,-2 6 181,-2 7 115,0 3 61,-1 4 3,-1 5-67,-1 4-51,-2 3-13,-2 12 5,5-12-21,-5 12-11,0 0-21,0 0-14,6 12-2,-6-12-16,0 18-11,-2-7-15,1 4-17,0-1-6,-1 3-13,-1-1-19,1 0-4,2-3-12,-1-2-10,2 2-3,-1-13-3,3 18-3,1-9-8,5 0 6,-9-9 0,16 7-1,-5-3-9,1 0 41,-1-1-99,3 3 30,-3 2-70,1 2 45,-1 2-82,-3 1 19,-1 1-115,-3 3-45,-2 0-21,-2-1-23,-8 26-795,-1-22 149</inkml:trace>
  <inkml:trace contextRef="#ctx0" brushRef="#br0" timeOffset="38463.9853">26417 9968 383,'-37'10'831,"7"-2"-191,8 0-135,-8 1 161,30-9-430,-11 5-40,11-5-28,0 0 8,19 1 11,5-6 9,19-2 24,8-4 1,17-3 26,8-2-12,10-4-18,22-8-33,8-2-8,1 2-61,126-29 26,-122 26-81,-4 0-18,0-3 5,-4 2-4,-6 2 32,-5-1 19,-22 5 31,-3 3 17,-9 4-27,-9 2-6,-18 4-6,-2 2 2,-9 2 17,-9 2 0,1 2-10,-7-1-27,0 2-17,-2 0-11,-1 0-42,-1 0-50,-3 0-90,-8 4-96,14-5-140,-14 5-142,0 0-263,9-5-994,-9 5-1449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15:09.1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9797 10247 383,'0'0'481,"0"0"-64,0 0-67,0 0-43,0 0-42,2-10-46,-2 10-41,0 0-34,0 0-31,0 0-24,0 0 36,0 0-74,0 0 55,0 0-55,0 0 43,9 12-64,-5-2 42,0 0-64,2 2 46,-1 1-59,0 2 52,3-2-60,-2 0 55,4-2-56,-1 1 62,1-1-24,4-2 73,4-1-33,4-3 17,4-3-2,8-6-8,12-8-4,13-10-4,3-3 6,4-8 1,1-1-19,0-7 39,-1 2-19,-3 0 46,-2 1-17,40-25 160,-65 41-121,-6 1-27,-5 6 5,-4 2-30,-4 2-5,-4 1-24,0 4-16,-2-3-88,-1 5-44,-1-2-114,-1 2-78,-8 4-122,13-7-65,-13 7-37,19 3-1063,-19-3 87</inkml:trace>
  <inkml:trace contextRef="#ctx0" brushRef="#br0" timeOffset="4436.9926">19684 11110 654,'-8'6'497,"8"-6"-129,0 0-77,0 0-66,-1 12-42,1-12-42,2 14-34,-2-14-22,7 17-14,0-8-15,-1 2-14,3 0-5,4-1-2,17 4 50,-8-9-15,4-3 3,9-6 3,10-4-5,2-8 5,14-8-9,7-6 0,3-8 8,15-12 13,1-3 19,-3-2-14,1-1 47,-7 4-4,-16 10-19,43-30 55,-67 45-110,-4 5-24,-6 2-53,-6 4-38,-6 5-73,-3 3-56,-1 0-171,-4 1-57,-8 7-68,11-5-399,-11 5-433</inkml:trace>
  <inkml:trace contextRef="#ctx0" brushRef="#br0" timeOffset="12814.0005">27106 10981 389,'6'11'496,"-6"-11"-177,4 9-10,-4-9-111,2 20 58,1-11-102,-3 4 35,3-1-80,-1 0 65,3 0-44,-1 2 78,4 0-51,1-2 63,5 1-66,3-3 48,4-2-72,6-4 26,5-4-70,8-3 47,14-6-68,11-10 41,77-33 15,-65 19-83,15-9 21,0-6-2,-2-1-30,-1-1 39,-10 3 15,-16 9 41,-7 4-37,-6 3 10,-12 9-33,-5 2 6,-7 5-26,-4 1 11,-3 3-32,9-7 23,-16 12-18,-2-2-29,-1 3 18,-1 0-29,1 0-11,-9 5-90,11-7-7,-11 7-90,0 0 31,13-1-56,-13 1-73,0 0-92,2 11-97,-2-11-530,-7 17-643</inkml:trace>
  <inkml:trace contextRef="#ctx0" brushRef="#br0" timeOffset="13715.9977">10404 11418 470,'0'0'667,"0"0"-171,4 9-109,-4-9-80,0 0-75,0 0-47,5 10-37,-5-10-19,0 0 14,0 0 196,0 0-176,1 11 35,-1-11-36,0 0 27,0 0-53,0 0 9,0 0-40,0 0 11,0 0-39,0 0 13,3 10-37,-3-10 17,0 0-33,0 0 17,0 0 7,0 0-49,0 0 16,0 0-25,0 0 17,0 0-19,0 0 12,0 0-38,0 0 1,0 0-45,0 0-23,0 0-71,0 0-31,0 0-58,0 0-77,0 0-61,0 0-20,0 0 7,0 0 5,12 2-390,-12-2-310</inkml:trace>
  <inkml:trace contextRef="#ctx0" brushRef="#br0" timeOffset="15181.74">11968 11756 282,'0'0'372,"0"0"-83,-4-9-76,4 9-36,0 0-54,0 0-5,0 0-38,0 0 4,0 0 9,0 0 57,3 15-51,-3-15-17,9 16-4,-6-6 13,3-1-10,0 2-14,-1 0-10,3-1-8,2-1-8,1-1 15,3-3 33,1-1 18,5-4-1,8-5-6,56-27 73,-30 2-90,7-8-3,12-16-19,7-7 13,1-5 77,0-1 42,-1-1 35,-2 1-8,-3 4 20,-20 14-4,1 0 3,-6 6-19,-8 3-3,-2 6-25,14-16 205,-35 33-186,-4 2-46,-1 1 31,-3 5-57,0 0 9,-2 0-48,-2 3 3,1-2-45,-1 2 10,1 0-42,-8 6-15,8-10-96,-8 10-23,9-7-80,-3 1-431,-6 6 134,0 0-63,0 0-84,0 0-61,0 0-555,4 9-858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16:03.7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26344 4601 178,'0'0'284,"-14"3"172,14-3-280,0 0-11,-11-4-17,11 4 4,0 0 6,-7-9-16,7 9-9,0 0-29,-4-14-13,4 14 0,2-12-46,-2 12 7,7-13-33,-1 4 25,13-8-11,-8 9-32,3 1 19,-1 2-28,0 1 35,1 2-51,1 1 37,-1 3-28,1 3 33,-1 3-29,1 4 25,-3 3-28,1 7 0,-4 6 20,-1 6-6,-4 8 5,-2 7 1,-4 3-1,0 4-7,-5 9-9,0 0 16,0-1 6,1-10-66,1-3 75,1-2-55,-1-1 2,5-3 7,0-7 61,3-3-67,-1-2 68,9 29-33,-3-36-30,-1-3 76,5-5-9,-3-1 1,5-3-7,-1-3 3,0-5-75,3-2 62,-1-4-57,3-3 62,3-4-71,4-7-10,-3-3 4,5-5 50,20-29-34,-31 30 56,0-1 9,-5 2 9,1 4 3,-6 1-5,-2 0-7,1 6-7,-5 9-13,2-15 5,-2 15-5,0 0 0,0 0-5,-21 10 6,6 4-8,-3 10-57,-2 10 22,-5 12 68,-2 7-70,0 8 65,0 4-4,2 5-62,3 1 66,0 4-52,5 2-4,2 4 14,3 0 5,6 1 3,6 1 12,4-2 3,12 77 16,-3-82-18,2-3-2,0-3 19,3-6-13,-5-3 3,1-4 39,-7-10 22,1-4 31,-5-9 52,-3-2 55,-2-6 36,-5 3-18,-4-4 18,-7-4-58,-39 24 100,22-29-197,-3-4-137,-6-4-161,0-5-267,-8-6-209,3-1-394,-12-14-685</inkml:trace>
  <inkml:trace contextRef="#ctx0" brushRef="#br0" timeOffset="7521.9815">27970 5535 503,'0'0'365,"1"-14"-19,-1 14 15,1-15-82,-1 15 72,3-12-62,-3 12 51,1-12-52,-1 12 40,1-12-72,-1 12-25,0 0-41,1-15-36,-1 15-37,0 0-37,0 0-18,2-13-16,-2 13-13,0 0-7,0 0-2,0 0-7,6 25 45,-5-13-48,-1 5-6,2 0 0,-2 2 33,0 2-47,0-1 51,0 0-53,0 0 48,-2 3-51,2-2 41,-1 0-40,0-2 44,-2-1-70,3 0 19,-2 12-174,2-16 23,0-3 43,0-11-75,-3 20 22,3-20-47,-5 11-47,5-11-60,0 0 7,0 0-8,-13-1-9,7-7-352,0-3-200</inkml:trace>
  <inkml:trace contextRef="#ctx0" brushRef="#br0" timeOffset="7682.9849">27858 5634 403,'-11'-14'350,"2"0"-67,1 2 20,-2 1 1,1-1 45,-2 0-93,1 3 45,1 0-69,1 0 49,-6-3 127,14 12-290,-11-12 27,11 12-85,-5-9 37,5 9-77,-4-9 47,4 9-58,4-8 47,-4 8-64,14-12 54,0 7-65,3-1 55,4 0-73,2-4 27,2 3-94,-2 2 12,2-2-51,0 4-26,0-1-74,0 1-29,-5 3-88,0 0-102,-1 2-237,-5 0-206</inkml:trace>
  <inkml:trace contextRef="#ctx0" brushRef="#br0" timeOffset="7841.9866">27809 5801 297,'-21'19'614,"-19"10"210,27-18-539,1 0-59,3-3-52,0-1-16,2 1 5,7-8 4,-4 9-13,4-9-25,9 5-13,-9-5-34,20-1-15,-1-3-69,5-1 36,0-2-84,6-2-8,2 1-40,1-2-50,3-3-74,0 2-59,0-4-38,0 3-416,-2-2-241</inkml:trace>
  <inkml:trace contextRef="#ctx0" brushRef="#br0" timeOffset="8167.9924">28414 5554 308,'6'-13'349,"3"2"30,-5 2-76,-1-1 58,1 2-17,-4 8-37,2-13-109,-2 13 33,-2-6 72,-7-3-222,9 9 43,-12 3-74,12-3 54,-17 9-65,6-1 53,2 1-49,-2 3 62,3-1-77,0 0 42,2 3-65,1-2 56,2 0-67,3 0 59,1 0-66,1 3 60,4-3-61,1 2 59,2-2-63,2 1 58,0 1-59,3 1 55,-2-3-63,-2 0 60,0-2-59,0 2 60,-2-1-62,-2-2 65,0 0-59,-3 10 27,-3-19 28,-6 20-59,-1-10 57,-2 1-60,-2 0 61,-3-2-65,0 1 65,-4 1-63,1-1 61,1 0-82,1-5 38,1 2-104,4-3-4,-1-1-102,11-3-96,-13 3-60,13-3-32,0 0-362,-7-6-290</inkml:trace>
  <inkml:trace contextRef="#ctx0" brushRef="#br0" timeOffset="8474.985">28598 5668 668,'9'-7'430,"-9"7"-41,13-7-129,-13 7 16,0 0-9,0 0-16,0 0-59,-4 9 65,-8 6 134,5-5-198,1 1-76,-1 1 19,0 1-87,4-3 49,1 1-77,1 0 51,1-11-70,1 19 53,-1-19-63,9 16 56,-3-11-66,2 0 47,-1 0-71,-7-5 38,20 4-62,-20-4 69,21-1-64,-10-3 65,2-2-72,-2 0 53,-1-3-53,-2-1 57,1-2-54,-3 0 46,-2-2-48,-3-1 75,0 4-46,-3-2 61,-7-9-11,5 13-33,-4 2 55,1 1-61,-1 2 60,8 4-62,-17-6 36,17 6-123,-16 0-19,16 0-73,-13 3-82,13-3-78,-9 8-447,9-8-350</inkml:trace>
  <inkml:trace contextRef="#ctx0" brushRef="#br0" timeOffset="9725.1557">28876 5730 618,'0'0'481,"0"0"-89,0 0-61,0 0-37,-5-9-39,5 9-40,0 0-18,-3-11-27,3 11-34,0 0-32,1-15-22,-1 15-72,4-10 50,-4 10-12,8-10-13,-8 10-8,10-8-6,-10 8-4,10-4-5,-10 4 4,16 0-6,-16 0-3,13 5 0,-5 1 0,0-1 0,-1 3-4,-1 0 1,-1 1 0,0-1-1,4 10 3,-9-18-1,5 17-8,-5-17 1,3 15 2,-3-15 9,0 13-5,0-13 6,0 0 16,0 14 12,0-14 9,0 0 11,0 0 17,0 0 1,0 0-5,-8-5 19,8 5-87,1-14 56,2 5-61,-1 0 50,2-1-62,0 1 56,0 0-60,2 0 48,0 1-53,1 0 55,-1 2-65,2 2 58,-8 4-58,16-5 64,-16 5-57,15 1 55,-15-1-57,18 7 60,-10-2-51,-2 2 51,1 0-65,-2 1 50,1 1-12,-3 1 0,0-1-3,-3-9-2,6 16 0,-6-16-1,5 16 2,-1-4 6,-4-12 3,3 9-59,-3-9 64,0 0-7,0 0-3,0 0-2,10-6 0,-5-1-60,0-2 74,2-1-61,1-1 65,-2 1-60,2-1 67,2 1-52,7-9 43,-9 14 13,-1-2-55,-7 7 58,14-5-57,-14 5 65,0 0-56,17 2 51,-17-2-58,11 5 64,-11-5-65,10 10 56,-3-3-59,-7-7 56,12 11-58,-12-11 63,11 11-65,-3-5 60,-2 0-57,2-1 52,-1 0-78,-7-5 43,18 9-30,-18-9-15,23 1-4,-23-1-10,24-1-1,-13 1 10,2-5 9,-1 1 7,9-4-31,-10 4 49,-3-1 10,-1 0 20,-7 5 15,11-10 8,-11 10 3,6-7-1,-6 7-46,0 0 76,-2-12-57,2 12 54,0 0-63,-7-5 56,7 5-65,0 0 32,-12-4 19,12 4-67,0 0 60,0 0-63,0 0 68,0 0-64,0 0 56,0 0-81,0 0 53,0 0-9,0 0-5,15-3 5,-15 3-1,13-2 3,-13 2 3,15 2 0,-15-2 4,14 3-4,-14-3 4,15 9 2,-7-2 2,-3 0 17,1 0 0,0 3 6,-3 0 0,1 0-61,-1 2 64,-1-3-49,1 1 56,-1 10-29,-2-20-32,1 15 58,-1-15-58,2 13 59,-2-13-59,0 0 58,6 8-64,-6-8 60,0 0-65,10-4 50,-10 4-13,9-13-21,-4 3-7,2 0 6,10-16-13,-8 14 36,-1-2-43,0 4 66,1 0-46,-2 3 54,0 2-47,-7 5 84,14-8-51,-14 8 69,13 1-71,-13-1 54,14 8-68,-8-2 61,-1 1-57,0 2 76,0 0-56,1 2 40,0-3-70,-3 1 60,1 1-68,0-1 53,-4-9-59,6 15 59,-6-15-61,7 13 57,-7-13-59,3 9 40,-3-9-39,0 0 40,0 0-44,14-4-36,-10-4 47,0-4-14,2-1 2,1-8-25,0-6-43,2-3-2,2-6-29,0-2 76,-1-1 39,1 2 56,-2 7 62,0 2 46,1 2-35,4-12 92,-8 23-115,2 5-38,-3 3 53,-5 7-20,10-3 20,-10 3-26,6 6 3,-6-6-23,6 21-2,-3-7-11,0 2-21,-1 1 11,1 2-25,-1 0 13,2 1-20,-1 1 10,0-1-16,1-3 8,1 0-15,0-1 10,0-3-10,2 0 16,-1-5-10,3 0 9,0-2-18,1-3 5,-10-3-36,23 0 13,-11 0-42,11-2-119,-23 2 50,20-1-109,-20 1 18,18 0-44,-18 0-52,18 1-56,-18-1-58,19 3-15,-19-3-459,17 2-476</inkml:trace>
  <inkml:trace contextRef="#ctx0" brushRef="#br0" timeOffset="10093.1523">30457 5479 728,'8'-12'652,"-3"2"-94,-1 1-53,1-1-55,-5 10-108,7-14-1,-7 14-127,5-10 28,-5 10-27,0 0 8,0 0-70,0 0 10,7 13-17,-9-2-14,1 15 87,0-9-127,-2 1-27,2 0 1,0 2-23,0 4 3,-1-1-17,1 0 0,0-1-14,-1 2 11,1-3-17,1-3 3,-1 1-16,1-2 3,0-3-39,-1 11-53,1-25 53,0 15-57,0-15 12,0 0-71,0 0 43,0 0-76,0 0 24,5-19-37,-4 4-52,0-3 34,1-1 42,-2 0 45,0-2 72,0 2-7,0 1 93,-2 1-40,1 0 92,0 2-12,-1 3 96,1-2-29,0 4 57,0-1-80,1 11 18,-3-17-73,3 17 39,-2-16-73,2 16 48,-2-10-75,2 10 16,-4-11-204,4 11-33,0 0-8,0 0-130,0 0 10,0 0-47,0 0-58,0 0-324,0 0-307</inkml:trace>
  <inkml:trace contextRef="#ctx0" brushRef="#br0" timeOffset="10284.3229">30539 5508 93,'17'-8'485,"-10"3"-92,2 0-33,-1-1-42,1-1 8,-2 0 36,-7 7-10,13-11 10,-13 11-73,11-9 31,-11 9-99,0 0 38,0 0-40,0 0 2,0 0-48,0 14-18,-2-5-11,-3 3-43,1 2-7,2 0-33,-1 1 1,0 0-26,2 1-21,1 0-61,1 12-373,1-14 39,0 1-154,0-1-744,1-4-885</inkml:trace>
  <inkml:trace contextRef="#ctx0" brushRef="#br0" timeOffset="10516.3271">32511 5295 34,'0'0'-13,"-11"12"5</inkml:trace>
  <inkml:trace contextRef="#ctx0" brushRef="#br0" timeOffset="11270.3329">31700 5505 79,'0'0'627,"2"-10"-133,-2 10-112,0 0-47,0 0-78,2-11-39,-2 11-66,0 0-13,0 0-42,0 0 0,0 0 8,0 0 196,0 0-165,0 0-36,8 11-7,-8-11-23,4 15 7,-4-15-10,4 20-8,-2-9-21,1 1-2,1 2-5,-2-1 4,2 0-10,1-2 2,-1 1-16,5 7 25,-5-8-12,2-4 7,1 1 11,1-3 10,2-1-8,1-1 2,4-5-5,3-1-8,5-4-5,6-5 1,8-5 11,1-3 47,10-8 29,3-2 13,3 1 70,2-4-3,-2 0 9,2 3-35,-7 5-20,-11 3-33,-5 4-17,-6 3 5,-2 2 8,-5 2 2,-3 1-7,-4 2-40,0 1 10,-3 2-34,0 1 9,7-7 13,-17 11-53,12-6 16,-12 6-24,9-5 19,-9 5-29,0 0 33,9-5-35,-9 5 20,0 0-31,0 0 28,0 0-13,0 0 16,0 0-24,0 0 30,8 6-12,-8-6-17,0 0 19,0 0-18,0 0 21,0 0-23,-5 9 25,5-9-18,0 0 16,0 0-24,0 0 23,0 0-19,0 0 34,0 0-36,-5 7 22,5-7-19,0 0 16,0 0-25,0 0-5,0 0-54,0 0-40,0 0-83,0 0-76,0 0-80,-9 6-127,9-6-92,0 0-201,-10 8-498,10-8-878</inkml:trace>
  <inkml:trace contextRef="#ctx0" brushRef="#br0" timeOffset="12840.3254">27389 6595 562,'0'0'427,"-16"-10"-93,16 10-76,-9-7-47,9 7-41,-9-7-25,9 7-15,-7-6-9,7 6-19,-6-6-13,6 6-11,0 0-10,-4-10-21,4 10-10,0 0-5,0 0-4,0-5 50,1-7-51,-1 12-4,0 0-3,0 0-5,7-8-1,-7 8 1,0 0-10,9-7-2,-9 7 0,0 0 16,16-2-21,-16 2 21,15 0-25,-15 0 17,38 2-3,-17 1-10,4-1 14,8 2-16,7-3 21,10 1-17,8 1 2,17-3 5,8 0 12,9 0-19,11-3 17,5 0-18,29-1 4,5-3-1,3-1 25,3-3 13,-2 3 37,-7-2 46,-1 1 20,-8-3 32,-4 2 18,-25 2-38,-4-1 41,-4 2-56,-6 0 17,-7 0-59,-4 1 13,-16 2-52,-5-1 18,-7 0-46,21 0-72,-44 3-49,-5 1-126,-20 1-59,17 0-155,-17 0-249,-13 3-330,-14-2-615</inkml:trace>
  <inkml:trace contextRef="#ctx0" brushRef="#br0" timeOffset="13401.3349">27258 5486 338,'-4'-11'314,"0"3"-7,4 8-57,-8-26 219,8 26-244,0-15-66,0 15-2,0-14-59,0 14-12,3-10-29,-3 10 13,5-7-25,-5 7 8,11-3-31,-11 3 16,15 7-22,-8 1 9,2 9 30,12 37 98,-13-9-44,-3 8-6,-3 14-4,2 5-29,-6 2-10,0 4-61,2-3 8,-1 0 53,1-4-14,-1-2-4,1-11-13,-3-4-3,3-2-6,-2-3-2,2-3-2,0-9-5,-2-2 1,0 0-6,2-9-24,0 0-27,-2-6-12,2-3 7,-1 0 4,0-6-52,1-11-121,-3 9-133,3-9-118,0 0-266,-7-21-242</inkml:trace>
  <inkml:trace contextRef="#ctx0" brushRef="#br0" timeOffset="14163.8894">27218 5332 2,'-2'-15'429,"-1"3"-113,3 0-104,-2 0-12,4 1-38,-2 0-12,5-1-18,-1 2 35,1-2-53,4 3 16,0-1-44,2 2 18,9-1-25,-2 2 14,9 1-10,42-3 50,-21 7-98,8-1 20,1 3-18,6 0 17,17 3-28,7-1 12,4 1-4,7 1-8,2 1-16,5-3 14,6 1-25,22-2 10,5-2-10,-2 1-14,2-5-10,-4 0 6,0-2-19,-6-1 31,-4-1 2,-21 3 10,-1-2 4,-4-2 9,-5 1 19,-3-1 7,-9 1 5,-7-1 17,-18 3 14,-3-1-6,-7 2 37,30-7 142,-47 5-122,-5 3-14,-1-1-31,-3-1-12,-3 1-12,-2 1 3,-1 1 0,0-1-3,-4 0 2,-1 2-3,-9 3-19,17-7-2,-17 7-16,13-5-7,0 1 10,-13 4-23,10-3-10,-10 3 2,0 0 0,14-4-1,-14 4-3,0 0 0,10 2 6,-10-2-2,6 7-21,-6-7 25,9 11 11,-9-11-11,8 15-2,-5-7 6,1 0 1,-4-8 0,7 18-5,-7-18 3,5 14 7,-5-14-10,5 13 8,-5-13-10,5 10 4,-5-10-3,3 9-3,-3-9 11,4 11-9,-4-11 1,7 15-1,-7-15 0,5 11 0,-5-11 3,5 12-2,0-3-6,-1-1 7,-2 4 3,2 2-6,0 1 4,-2 2-3,1 7 8,-3 3-6,-1 9-34,-3 10 58,-12 72 16,5-52-25,0 4 11,-4 2-12,2-2-55,0-2 52,3-2-36,3-1 64,1-14-58,4 0 57,1-1-50,1-5 65,1 2-41,0-11 53,2 1-55,-1-3 66,2-2-51,0-1 50,2-3-43,-2-5 21,2-2-43,-2-2 37,0-6-44,0 3 16,-2-5-8,1 0 42,-1-1-30,-2-10 40,3 17-42,-3-17 31,-1 19 46,1-19-65,-13 13 6,-5-7-25,-7-1 14,-17 0-38,-11 3 12,-15-1-56,-7-1 13,-5 0-113,-2-4-25,-4 3-147,1 0-90,-2 0-214,0-3-521</inkml:trace>
  <inkml:trace contextRef="#ctx0" brushRef="#br0" timeOffset="15690.8013">31516 5426 412,'0'0'411,"0"0"-44,0 0-104,0 0 215,0 0-236,3-10-31,-3 10 2,0 0-23,0 0 7,0 0-27,0 0 5,0 0-21,0 0-7,0 0-9,2-10-4,-2 10-15,0 0-8,0 0-14,0 0-8,0 0-7,0 0-7,0 0-2,0 0-3,0 0 4,0 0-11,0 0-6,0 0-1,0 0-7,6-7-10,-6 7-9,0 0-25,0 0 17,0 0 0,0 0 5,0 0-9,0 0 3,0 0-3,0 0 11,0 0 13,0 0 4,0 0 5,0 0 7,0 0 8,0 0 0,0 0-8,0 0-5,0 0-8,9-4-24,-9 4 10,0 0-28,0 0 5,6 9-5,-6-9-1,6 15-11,-1-3 23,1 2-19,2 5 18,-2 1-3,2 1 1,2 1-3,-1 3-11,-2-3 11,3-1-6,-2 1 3,0-3-9,1 3 3,-1-2 7,0-3 0,1-1-5,-3-1 1,2 0-4,-2-4 4,2 0 1,-3-1-1,0-1 5,2-2-1,-7-7 5,9 14 11,0-6 57,-9-8-35,10 5-8,-10-5-6,12-3-1,-4-1-7,2-2-5,1-4-3,4-4 4,5-2-2,0-2 16,8-6 5,1-2 15,5-1 35,1 0-12,42-29 112,-34 25-106,-1 2 13,2 0 0,-8 3 4,2 5-16,-1-2 11,-3 1-16,0 4-1,-9 1-4,-1 3-2,-6 3-13,-1 1-9,-3 1-2,-3 1-29,2 1-53,-6 1-103,1 2-117,-8 4-165,0 0-283,0 0-325,0 0-558,0 0-1236</inkml:trace>
  <inkml:trace contextRef="#ctx0" brushRef="#br0" timeOffset="17615.801">27762 7620 402,'0'0'704,"0"-13"-184,0 13-12,0 0-123,0 0 38,0 0-67,0-12-2,0 12-11,0 0-12,3-10 249,-3 10-331,0 0-29,0 0-40,0 0-30,0-13-26,0 13-17,0 0-27,0 0-7,0 0-27,0 0-1,2-9-17,-2 9 0,0 0-23,0 0 15,0 0 5,0 0-23,0 0 10,0 0-6,0 0-22,0 0 26,0 0-3,0 0 2,0 0-3,0 0 2,0 0 1,0 0 1,0 0 0,0 0 4,0 0-2,0 0 16,0 0-12,0 0 1,0 0-2,0 0 7,0 0-11,0 0 5,0 0-7,0 0 6,0 0-8,0-11 5,0 11-1,0 0 19,0 0 3,0 0 1,0 0-2,0 0-1,0 0 2,0 0-1,0 0-2,0 0-4,0 0-4,0 0-2,0 0-4,0 0-9,0 0-2,0 0-8,0 0 9,0 0-6,0 0 9,0 0-10,0 0-6,0 0 6,0 0-2,0 0 6,0 0-3,0 0 3,0 0-6,0 0-1,0 0-26,0 0-11,0 0-16,0 0-27,0 0-14,0 0-15,0 0-142,0 0 118,0 0 5,0 0 7,0 0 15,0 0 17,0 0 17,0 0 16,0 0 15,0 0 8,0 0 3,0 0 16,0 0 18,0 0 14,0 0 23,0 0 75,0 0-42,0 0 9,0 0 8,0 0 0,0 0 7,0 0-4,0 0-17,0 0 22,0 0-6,0 0 9,0 0-8,0 0-5,0 0-10,0 0-15,0 0-12,0 0-15,0 0-6,0 0-7,0 0-3,0 0-8,0 0-5,0 0-6,0 0 4,0 0-5,0 0-1,0 0-2,0 0-5,0 0 4,0 0 5,0 0-11,0 0 11,0 0-6,0 0 6,0 0 0,0 0-6,4 8 5,-4-8 4,0 0 2,0 0-7,2 10 1,-2-10 7,0 0-4,0 0 3,0 0 0,2 6 3,-2-6-3,2 11 2,-2-11-17,0 0 27,0 0-5,0 0 5,0 0-6,0 0 1,0 0-3,0 0 6,0 0-4,0 0 3,4 8-4,-4-8-29,0 0-27,0 0-66,0 0-72,0 0-103,0 0-136,3-12-38,-3 12-98,4-10 15,-4 10-44,8-8-560,-8 8-764</inkml:trace>
  <inkml:trace contextRef="#ctx0" brushRef="#br0" timeOffset="20347.7218">27868 7649 346,'0'0'364,"0"0"-50,0-6 264,3-5-298,-3 11 56,0 0-78,0 0 37,-1-9-72,1 9 38,0 0-72,0 0-9,0 0-3,-2-13 9,2 13-9,0 0 10,0 0-14,0 0-4,-3-8 157,3 8-170,0 0-6,0 0-13,0 0-10,0 0-19,0 0 1,0 0-18,-4-10 6,4 10-10,0 0 8,0 0-2,0 0 9,0 0-6,0 0-5,0 0 3,0 0-14,0 0-2,0 0-11,-3-7-2,3 7-25,0 0 8,0 0-23,0 0 3,0 0-18,0 0 8,0 0-26,0 0 3,0 0 6,0 0 13,0 0-15,0 0 1,0 0 4,0 0-11,0 0 10,0 0-11,0 0 2,0 0-4,0 0 5,0 0 0,0 0 2,-2 14-9,2-14 19,0 26 5,-2-9-2,0 27 1,2-17-13,0 2 11,0 0-13,2 3 14,0 0-12,0 1 8,1-2-8,1-2 7,-2-3-20,2 0 5,-1-3-1,1-1 2,1-3-19,-2-2-5,1 15-37,0-21 43,-3 0 8,0-1 8,2 1 4,-3-11 8,0 11 7,0-11-3,0 0-18,0 0-9,0 0 9,0 0-1,0 0 3,-9-11 1,5-1-4,-4-2 4,2-1 2,-1-2 6,-1 0-6,-2 0 4,1 1 0,0-1 4,0 4-4,0 0-1,2 0 4,-1 2 4,0 0-1,0 1 1,-1 3-10,4-1 1,-9-3-11,14 11 3,-15-6 6,15 6-7,-14-1 7,14 1-4,-13 4 2,7 3 4,-4 0 0,5 3-5,-3 0 6,4 2-8,-3 1-2,2-2-5,2-1 2,-3 12-17,2-13 10,4-9 3,-1 20 0,1-20 0,-2 14 1,2-14 1,2 11 3,-2-11-4,0 0-9,5 12-29,-5-12-44,7 4-63,-7-4-71,14-1-104,1-3-595,-4 0 311,-11 4-595,14-10-828</inkml:trace>
  <inkml:trace contextRef="#ctx0" brushRef="#br0" timeOffset="21916.4162">27836 7795 305,'0'0'350,"0"0"-81,0 0-42,0 0-24,0 0 0,0 0 0,0 0 26,-11 0-8,11 0-23,0 0-17,0 0-33,0 0-32,0 0-22,0 0-22,0 0-15,0 0 26,0 0-51,-2 12 23,2-12 89,0 25-49,0-8 48,0 4-76,0 2 51,2 5-40,0-1 35,0 6-67,-1-1 40,2-1-53,-2 0-12,3-2-10,4 24 22,-7-32-13,4 2-4,-5-5-2,4-1 1,-2 0 2,1-5 27,-3 0 8,2 0 86,-2-12 19,2 14 42,-2-14-45,0 0-6,-4 12-45,4-12-4,0 0-33,-4-14-2,1 3-12,1-5-13,-3-4-10,1-6-11,1-7-8,1-1 0,0 2 6,0-1-11,2 4 17,0 4-22,2 0 9,0 2-19,0 3 12,2-11-23,-2 20-1,1 0 20,-3 11-17,10-10 23,-10 10-11,15 3 13,-8 6 2,4 3 4,0 2-7,-1 4-10,0 1-16,0 2-4,1 3-6,2-2 6,8 15-54,-10-20 21,0 0-9,2-2 12,-1-3 10,1-1-1,-2-3 20,0-1 6,1-2 6,-12-5 5,19-3 2,-8-1 7,1-3 19,-3-8 1,5-2-6,6-36 3,-11 24-10,-3-1 25,-1 2-8,2 4 22,-4-1-17,1 3 8,-2 5-31,0-1 8,-1 3-43,0 3-10,1-1-76,-1 3-37,1 1-45,-2 9-19,3-12 29,-3 12-11,0 0-31,8-5-6,-8 5 9,0 0 13,12 5 26,-12-5 21,10 5 32,-10-5 26,9 8 26,-9-8 22,12 8 35,-12-8 90,7 10-28,-3 5 203,0-4-37,-4-11-56,1 21 61,-1-7-45,0-2 57,0 2-93,-2 1 39,-1 2-87,3-3 38,-2-1-79,2 0 37,0 0-26,0 1-39,2-3 55,2 10-18,0-11-57,0-2 56,-4-8-60,11 14 56,-11-14-63,10 4 58,-10-4-52,14 0 36,-14 0-77,11-4 58,-4-1-84,-1-5 19,-3 0-91,3-1 33,-3-4-76,0-2 23,-1 3-60,2-2 51,-1 0-49,1 0 21,-1-2 12,-1 2 16,4-2 22,-1-1 30,1-1 26,3-1 18,1 2 44,3-5 18,0 1-29,12-27 57,-11 26 84,-1 2-26,-1 3 119,0-1-24,-3 3 72,-1 5-60,0 1 24,-3 1-90,-5 10 62,10-8 9,-10 8 73,0 0-46,10 15 26,-9-1-48,-1 36 175,-1-17-201,-3 10-31,-2-2-24,2 3-17,2-8-18,-2 0-19,2 1-3,0-2-3,1 0-7,0-2-19,-1-5-37,1 0-17,2-2-21,-1-1-33,2-5-72,-1-1-3,0-2-42,0 0-35,0-3-32,1-5-39,-2-9-35,8 13-9,-8-13-16,0 0-58,10-4-296,-10 4-238</inkml:trace>
  <inkml:trace contextRef="#ctx0" brushRef="#br0" timeOffset="22075.4201">28533 8101 1128,'-5'-13'580,"-2"3"13,1-1-144,2 4 4,-1-2-95,5 9-50,-8-14-41,8 14-41,-6-12-53,6 12-35,-5-8-38,5 8 20,4-11-101,-4 11-41,13-10-67,-3 5-65,5-1-3,5 0-104,3-2 9,5-1-98,0 0-28,2 3-32,2-1-90,-7 1-244,1 0-250</inkml:trace>
  <inkml:trace contextRef="#ctx0" brushRef="#br0" timeOffset="22559.4178">29122 7761 194,'0'0'656,"6"-11"-115,-6 11-81,3-9 4,-3 9-143,0 0-40,3-12-35,-3 12-29,0 0-30,1-4 97,3-3-183,-4 7-22,0 0-11,0 0 10,0 0 41,5 9-17,-5-9 13,1 23 8,-1-5 12,-1 2-25,2 5-22,-3 1-16,0 5-13,0 1-11,-2 0-9,3 0-7,-3 0-3,1-1-9,-3-3-2,4-4-7,-1-1 2,0-1 1,2-4-1,-1-1-6,0-3 1,1 0 1,0-4 3,1-10 15,-2 17 21,2-17 29,-2 10-46,2-10-18,0 0-4,1-16-9,0 3-14,1-7-6,0-4-8,3-5 7,-1 0 0,1-2 6,1 2 19,0 1 16,-1 6 0,-1 1 34,2-11 17,-2 16-61,-3 6 9,3-1-27,-4 11 19,5-13-17,-5 13 14,0 0 8,0 0-1,5 10 0,-5-10-4,1 22-1,0-8 1,-1 1-3,0-1-9,0 1 3,0 1 0,2-1 0,-1 0 3,-1-2-3,1-1-2,-1-12 2,1 21 0,-1-21 2,3 15 5,-3-15-1,3 11 3,-3-11 0,0 0-3,7 11-8,-7-11 7,0 0-1,9-6-20,-9 6-29,5-9-37,-5 9-60,3-12-98,-3 12-9,3-16-110,-3 16-10,3-19-143,-3 19-78,1-19-425,-1 19-617</inkml:trace>
  <inkml:trace contextRef="#ctx0" brushRef="#br0" timeOffset="22830.4348">29211 7625 67,'0'0'858,"1"-14"-303,-1 14-71,0 0-154,0 0 226,0 0-227,4 20-53,-4-4-4,-1 5-13,-1 6-18,1 5-5,-1 4-37,-1 8-34,1-1-34,-1 1-23,0 0-21,1-8-17,1 0-15,-2 0-8,-4 29 22,5-38-71,0-2-27,-1-2-33,1-3-84,0-2-19,1-2-21,-1-3-48,0-2-96,2-11-154,-5 13-83,5-13-430,0 0-594</inkml:trace>
  <inkml:trace contextRef="#ctx0" brushRef="#br0" timeOffset="23035.4186">28802 7820 1643,'0'0'683,"0"0"-205,0 0-61,0 0-106,0 0 20,0 0-15,0 0 8,0 0-54,0 0-36,0 0-60,13-3-17,-3 0-38,1 0-12,8-2-29,41-13 36,-17 7-71,1-2-33,2 2-2,-2 2-40,-2-2-62,-7 4-83,-2 3-94,-4 0-71,-2 4-10,-6 0-113,-1 2-25,-1 0-39,-5 5-430,-1 0-546</inkml:trace>
  <inkml:trace contextRef="#ctx0" brushRef="#br0" timeOffset="23162.4142">29087 8221 543,'-9'15'594,"0"-1"-46,2-3-129,2-1-47,1 0-48,0-1-21,4-9-17,0 13-42,0-13-44,9 7-40,-9-7-48,21 3-75,-7-5-42,4-1-151,22-6-387,-13-1 196,1-2-47,-2-2-457,5-4-394</inkml:trace>
  <inkml:trace contextRef="#ctx0" brushRef="#br0" timeOffset="23460.4155">29592 7900 470,'2'-10'510,"-2"10"-70,1-16-55,-1 16-31,-5-10-24,5 10-21,-12-3 8,2 6 1,-2 3-13,-2 0-35,-13 13 133,14-6-244,-1 0-30,3 1-32,2-1-20,0 1-14,1-2-9,3 3-12,1-1-4,2-2-7,2 2-5,1-4-5,3 2-4,1 1-5,4-4-5,11 8-4,-6-7-21,0-3 2,-1 2 3,2-1 3,-4 1-5,3-3 2,-4 2 2,-2-2 4,2 1 5,-5 1 5,0-2 10,-5-6 13,5 15 11,-5-15 10,-4 14-5,-1-6-10,-2 0-7,-5 1-5,1-2-4,-3 1-4,1 1-21,-1-4-45,-1 1-67,2-1-86,-2-2-21,4 0-138,11-3-49,-20 0-85,20 0-85,-20-11-1684</inkml:trace>
  <inkml:trace contextRef="#ctx0" brushRef="#br0" timeOffset="23876.411">29642 7966 367,'10'-6'692,"-2"0"-118,-8 6-180,0 0 47,14 3-70,-14-3 62,1 12-102,-1-12-34,-3 19-44,0-8-46,0 3-48,1 2-20,-1 0-27,2 0-27,0-2-16,-1 0-15,2-1-12,0-1-9,0 0-20,3 0-14,-2-2-9,3 0-16,-4-10-18,11 12-31,-11-12-19,16 5 43,-16-5-69,33-10-101,-20 3 116,1-7-78,1 1 65,0-4-28,1 1 98,-3 1-9,-1 3 94,-2 1-35,-1 0 67,0 2-61,-1 1 53,-1 1-69,-7 7 57,10-7-44,2 2 91,-12 5-14,0 0-67,14 0 53,-14 0-66,0 0 57,15 2-68,-15-2 57,11 0-61,-11 0 53,13 0-56,-13 0 59,19 0-65,-19 0 48,19 0-53,-19 0 53,18 2-59,-7 1 58,-1-2-53,-1 3 55,2 2-57,-2 1 60,0 0-58,1 1 63,0 0-62,0-2 54,-1 2-53,1-2 60,-1-2-60,0 0 57,14 2-62,-23-6-71,24 0 8,-13-5-118,6 3-2,-2-5-94,4 1-95,1-3-135,3-4-259,2 0-322</inkml:trace>
  <inkml:trace contextRef="#ctx0" brushRef="#br0" timeOffset="24368.4136">31434 7700 637,'0'0'642,"-10"-4"-73,10 4-18,0 0-86,0 0 45,0 0-78,1-7 311,-1 7-482,3-8-62,-3 8-38,0 0-46,0 0-19,0 0-21,0 0 13,7 8 0,-7-8-2,4 24-18,-2-8-13,1 0-10,1 0-7,0 4-8,1-2-5,1 2-7,0-4 1,2 2-6,2-1 2,1-2 0,3-1 2,1-2-2,3-4 1,2 0-8,-2-6 5,4 1-4,3-7 2,2 0-4,-3-4 0,41-19-5,-32 8-9,0-1 14,-1-2-4,-8 5 12,1 1-7,-4-1 5,-3 4-11,-2 2 9,-4 1-16,1 1-54,-3 1-59,-1 1-134,-1 2-73,-8 5-83,0 0-656,0 0-195,0 0-866</inkml:trace>
  <inkml:trace contextRef="#ctx0" brushRef="#br0" timeOffset="25079.417">32228 7467 250,'0'0'650,"0"-21"-154,2 7-99,0-3-46,2 2-18,0-4-7,1 1 27,10-22 317,-6 22-420,0-1-32,2 3-66,-1 0-20,1 4-44,1 2-5,1 2-37,-1 0 7,0 4-28,1 4 20,-2 4-19,0 4 9,1 9-19,-5 4 23,1 42 18,-9-19-38,-5 2 19,0 0-28,-3 0 6,0 0 38,2 0-11,-2-5-8,2-2-5,0-6-6,2-1-3,0-3-5,1-7-4,1-3-3,1-2-2,1-2 3,1-4-3,0-11-5,5 15-21,-5-15-21,0 0-28,15-2-27,-7-8-30,2-1-6,-3-6 24,2 0 24,-2 1 40,0 2 30,-3 2 32,0 0-12,1-3 2,-5 15-6,0 0 18,0 0 22,-15 15-3,5 2-5,-3 9-2,-3 12 3,1 7 6,-3 13-9,1 6 2,-1 5 4,3 6-24,0 6 35,0 3-16,-13 78 140,13-85-48,1-2 20,1-5 25,2-5-27,-3-6 37,4-11-11,-3-4-35,1-3-24,-1-5-26,-2-4-51,-3-3-143,-6-3-200,1-11-304,-2-1-302,-2-11-590,1-6-1134</inkml:trace>
  <inkml:trace contextRef="#ctx0" brushRef="#br0" timeOffset="26497.4166">32936 7329 591,'-5'-7'777,"5"7"-188,-9-11-130,9 11-145,0 0-83,0 0-52,0 0-27,0 0-33,-10 9-17,10-9-32,-1 22 5,-1-10-22,2 5 1,0 2-5,-2 20 24,0-16-40,0-4 4,1 0-3,-2-2 1,-1 1-4,-1 0 7,0-3-6,0 0 11,-1-1 0,-1-2 11,-1-1 27,0-3 28,3-1 43,5-7 3,-19 10 108,19-10-249,-13-7 2,4-3-17,1-2 12,-1-4-12,1-4 11,0 2-34,2-4 29,3-1-18,0 2 7,2 0-29,2 2-12,3 1-12,2-3-1,9-14-38,-6 19 57,1 2 13,-1 4 4,0-1-4,1 3 13,-1 2 5,-9 6 1,14-5-5,-14 5 10,12 2 2,-12-2 4,7 7 1,-7-7 2,4 14 10,-4-14-9,1 18 9,-1-18-2,1 21-3,0-11 3,-1 2-5,0 1-1,2-2-45,-1 1 48,0 1-4,2-2-19,2 1-24,-1 1-7,-1-3-23,4 1-18,9 8-92,-8-11 100,1-2 15,0-1 5,2-2 14,-1 0 6,3-3 17,-13 0 3,21 2 43,-21-2 0,20 0 39,-20 0-20,19 1 24,-19-1-8,16 4-3,-5 3 33,-11-7-55,11 10-9,-6-2-5,-5-8-14,5 20-45,-2-12-62,-3 6-82,1 1-81,-2 2-127,0 2-135,-2 1-400,-1-1-496</inkml:trace>
  <inkml:trace contextRef="#ctx0" brushRef="#br0" timeOffset="26862.4166">32894 8003 447,'-9'4'733,"9"-4"-174,0 0-120,-5 13-95,5-13-76,-5 17-56,3-7-38,-5 17 71,3-12-158,-1 0-16,3 5-15,-2-4-12,-1 2-9,1-2-5,-1 1-7,-1-2-3,-2 0-3,2-1 0,-2-2-4,1 1 0,-3-4-10,1-1 4,-10 1 2,19-9-5,-19 3-2,19-3 0,-19-10 1,10 2-1,1-3-3,0-4-1,2 1-5,3-4 7,0 1 0,3-2 8,0 2 4,3-2-1,-1 3-3,10-12 3,-5 16-10,2 2 0,-1 1 0,-1 4 0,-7 5-2,17-7 6,-17 7 12,12 3 29,-12-3 12,13 10-3,-8-2 0,-1 0 9,-2 4 5,1-3-10,-2 2-7,0 0-12,-1-11-2,0 23-8,0-23-5,2 21-4,-2-21-24,0 20-43,0-20-52,3 16-56,-3-16-72,8 13-54,-8-13-109,13 9-59,-13-9-466</inkml:trace>
  <inkml:trace contextRef="#ctx0" brushRef="#br0" timeOffset="27020.4135">33050 8207 32,'12'-1'1311,"-12"1"-872,0 0-54,6 7-55,-6-7-13,0 0-27,0 18-30,0-18-47,-2 14-30,2-14-30,2 18-27,-1-7-26,0 1-21,3 0-14,1 1-18,4 17-125,-4-13-42,2 1-76,0 1-66,-2-4-77,-2 1-98,3 0-473,-3-2-477</inkml:trace>
  <inkml:trace contextRef="#ctx0" brushRef="#br0" timeOffset="27463.425">32837 8797 212,'-10'12'579,"2"0"-135,1 0-95,-1 0-47,-1 3-39,4-4 0,-1-1 0,1 0 15,1-2 8,-1 0 1,5-8-25,-9 12-8,9-12-41,-7 9-12,7-9-73,-12 2 128,12-2-148,-9-10-46,4 3 24,0-3-42,1-4 15,-1-1-35,3-3 14,-1-3-38,3 2 15,1 0-27,2-6 20,1 3-9,1 1-9,4-1 7,11-17-19,-8 23 13,0 3 1,0 3 0,-1 1 2,0 4 0,-1 4 1,-10 1-7,19 0-11,-19 0-1,16 8 27,-9-1-19,-7-7 40,8 17-26,-6-7 36,0 12 1,-2-22-18,-3 21 38,2-10-20,-2-2 31,1 1-33,-1 0 18,3-10-24,-5 14 14,5-14-36,-2 12 20,2-12-29,-2 13 23,2-13-25,-2 19 30,6 2 2,-1-6-27,5 1 21,0 2-27,2 0 27,1-2-34,0 2 32,1-2-32,0 1 38,0-3-37,0 1 29,-4-2-25,1-4 25,-3 0-42,1 1 29,1 1-74,-8-11-28,0 0-47,0 0-151,0 0-100,0 0-72,-5-14-120,-2 2-536,-2-8-741</inkml:trace>
  <inkml:trace contextRef="#ctx0" brushRef="#br0" timeOffset="27880.417">33109 7550 358,'0'0'284,"0"0"-39,0 0-43,0 0 41,0 0-43,0 0 16,0 0-35,0 0-5,0 0-41,0 0 78,0 0-121,0 0-8,0 0 10,0 0 2,0 0 1,0 0 1,0 0-5,10 3-15,-10-3-13,0 0-13,0 0-8,0 0-10,0 0-5,0 0 0,0 0 3,0 0-2,0 0-6,0 0-5,4-9-4,-4 9-5,4-11-5,-4 11 3,3-12-2,-3 12-1,6-17-8,-3 8-6,-3 9-3,4-17-8,-4 17-24,2-6-91,-2 6 84,0 0 14,-2 17 4,-3 6 10,-3 18 1,-1 8 11,-2 20 9,3 7-16,0 8-45,2 0-79,3 7-110,2 1-180,1 0-293,0-3-232</inkml:trace>
  <inkml:trace contextRef="#ctx0" brushRef="#br0" timeOffset="28751.9577">32950 7304 35,'3'-11'476,"0"1"-108,-3 10-118,5-19-23,-1 5-85,1 2 3,0-2-58,0 0 39,3-1-35,-3-2 17,0 2-38,-1-2 1,-1 0-4,1 3 27,0-4-2,-3 5 15,-1 0-14,-1 1-28,-3 0-5,0 3-3,-3 2-12,-1 0-6,-3 3-14,-2 4-4,-1 0 0,-6 5 1,-3 5 1,-36 24 16,25-8-16,-6 8 3,-1 6 6,0 3 9,1 5 10,-1 3 20,3 5-3,0 4-14,1 3 23,2 4-5,4 1 19,0 3-24,6-1 3,1 3-12,-14 69 55,23-71-57,3 2-17,2 3 4,4 1 5,-1 1-1,4-1-12,1 1 0,2-1-5,2-1-2,0-4-11,3 1 0,3-5-2,4-3 1,0-4-4,2-4-1,0-11-2,6 5-4,-2-10 5,3-7-2,2 1 6,2-5 8,-2-3 6,4-7 16,-5-4-1,0-6 41,-2-2-12,2-6 8,-1-3 19,4-5-12,39-25 86,-30 6-96,8-11-14,1-6-32,0-8-3,2-7-25,12-16 23,-2-5-34,-1-2 28,-1 0-16,-2-1 32,-3 1-25,-2 1 7,-2-1 9,-2-4 5,18-51 63,-34 66-41,-4 0 19,-4-1-32,-3-1 18,-6 0-30,-3-3-2,-6 1-3,-3 1 0,-4-1-3,-2 3-4,-3 1-4,-3 4-5,-4 6-2,-1 2 24,-16-27-49,17 52-72,-3 3-44,2 9-94,-1 5-107,-1 7-109,-2 5-110,-2 6-806,-2 1-963</inkml:trace>
  <inkml:trace contextRef="#ctx0" brushRef="#br0" timeOffset="29875.9569">28315 9012 249,'4'-7'762,"-4"7"-130,5-13-186,-5 13-46,4-9-150,-4 9 3,0 0-105,0 0 25,12 3-84,-12-3 33,7 15-69,-5-5 64,2 5-44,0 1 13,2 6-8,0 0-26,7 29 128,-5-25-100,3 0 3,-1-3-7,-1-3-11,5-3 12,1-2-2,4-1 23,4-7-35,1-2 26,6-5-12,20-7 17,13-9-36,8-4 17,8-9-18,110-52 101,-97 38-66,-2-2 11,-5 1 13,-19 8-6,-3 2-8,-6 2-22,-8 5-17,-11 7-7,-4 0-23,-8 5-40,-2 2-59,-8 2-78,2 1-97,-5 4-146,-2 1-95,-2 0-185,-9 5-648,9-3-918</inkml:trace>
  <inkml:trace contextRef="#ctx0" brushRef="#br0" timeOffset="31462.9589">28388 4758 549,'0'0'441,"0"-13"-96,0 13-86,0-11-41,0 11-50,0 0-24,0-14-26,0 14-22,0 0-15,0 0-19,0-7 35,0 7-36,0 0 9,0 0 0,12 9-8,-8 1-6,1 4-14,1 1-7,-1 4 9,6-1-25,-3 3 16,0-2-25,-1-2 20,3 0-18,-2 0 36,2 0 2,-1-4 35,1-2 0,1 0 37,3-5 11,3-2-3,2-3-8,6-3-14,4-6-50,9-9 47,5-2-51,9-10 50,4-3-47,-1-6 52,0-3 22,52-44 149,-56 42-131,-7 1 2,-2 3 13,-7 3-16,-7 10-18,-5 0-3,-3 7-27,-6 3-24,0 3-33,-4 2-51,0 1-73,-1 1-83,-1 2-119,-2 1-78,7 3-319,-13 3 309,10 8-101,-6 0-140,-2 1-317,0 3-502</inkml:trace>
  <inkml:trace contextRef="#ctx0" brushRef="#br0" timeOffset="33520.9577">28436 10810 715,'0'0'584,"0"0"-143,9 3 198,-9-3-390,2 11-33,-2-11 47,-2 22-95,2-5 21,-1 2-77,0 7 43,1 1-77,-1 0 35,1 3-72,0-1 46,0-2-70,0 3 49,1-3-66,-1 29 13,0-28-20,0-3-46,0-1-54,1 0-42,-1-4-51,0-2-60,-1-1-11,1-4-38,-1-3-42,1-10-423,-6 13-290</inkml:trace>
  <inkml:trace contextRef="#ctx0" brushRef="#br0" timeOffset="33708.9574">28359 10871 106,'4'-47'644,"4"4"-203,1 2 4,15-37 313,-12 44-490,5 3 4,-3 6-107,5 6 19,-4 5-87,2 1 30,3 6-78,-3 5 47,1 4-74,-2 3 55,3 5-71,-3 4 57,-4 2-63,1 3 2,3 24-10,-13-18 36,-2-2-6,-4 1-1,0-1-5,-3-1-6,-2 0 49,-1-1-78,0-2 23,-2-2-108,2-4-14,0-3-156,1-4-57,1-1-76,7-5-451,0 0-404</inkml:trace>
  <inkml:trace contextRef="#ctx0" brushRef="#br0" timeOffset="33942.9635">28835 10464 461,'10'-4'501,"-10"4"-14,15 0-132,-15 0 35,8 9-65,-8-9 65,1 21-15,-2-6-40,-2 4-13,1 3-46,-5 33 249,5-25-313,-3 1-60,3 0-13,0 1-40,1 2-6,1-6-17,0 0-17,-1 1-15,1-2-26,2-1-32,1 0-50,-2-3-38,5-1-60,-1-1-57,0-5-1,1 0-105,-1-4 6,5-1-111,-4-4 5,3-1-39,0-2-444,-9-4-473</inkml:trace>
  <inkml:trace contextRef="#ctx0" brushRef="#br0" timeOffset="34926.9646">29239 10776 421,'0'-17'547,"-5"8"235,5 9-497,-11-3-21,11 3-23,-18 3-14,7 1-11,-1 3-17,0 3-16,-3 1-29,3 3-29,-1 0-25,0 3 31,3 0-77,2-1 43,0 2-70,3-2 38,2-2-70,2-1 37,1-1-78,1-1 44,3-1-76,1-3 63,2 0-75,2-3 50,2-1-74,-11-3 46,24-3-56,-9-3 69,-1-3-44,3-1 43,14-18-149,-17 13 132,1 1 31,-3 0 39,0 3 23,-2 0 10,-1 2-4,-3 0-3,2 2-7,-8 7-4,11-10 4,-11 10 3,0 0 6,13 0-8,-13 0-3,10 9 60,-10-9-77,5 11 52,-5-11-54,5 12 50,-5-12-64,5 12 55,-5-12-58,6 10 60,-6-10-49,6 9 39,-6-9-55,11 4 51,-11-4-59,13-1 47,-6-4-60,2 0 17,0-2-3,1-1 8,1-1 5,-1 2 6,1-1 9,0 0-11,-2 2 7,0 1 0,-1 0 6,-8 5 6,14-7 2,-14 7 4,14 0 1,-1 5 12,-5 0-14,-8-5 2,15 11-8,-9-5 0,2 1 53,-2-1-64,2 0 56,-1 1-62,0-1 63,0-2-50,2 1 36,-9-5-56,17 7 58,-17-7-59,27 0 31,-14-2 23,-2-1-59,3-4 49,1 2-56,-2-2 10,3 1 1,-3-2 8,1 1 2,-2 0 5,-2 1 9,0 1 5,-1 0 0,-9 5 3,12-7 0,-12 7 6,13 0 5,-13 0 3,0 0-1,11 3 45,-11-3-63,5 7 52,-5-7-52,5 9 43,-5-9-65,5 11 58,-5-11-61,5 9 55,-5-9-56,7 9 58,-1 0-28,-6-9-36,10 5 55,-10-5-71,13 1 38,-13-1-73,16-1 44,-7-3-67,1 0 65,2-1-46,-1 1 17,2-3 15,-1 0 11,-3 2 22,0 0 15,9-4 49,-18 9-22,13-7 6,-13 7-2,11-2 2,-11 2 51,0 0-62,14 2 55,-14-2-72,0 0 54,10 7-63,-10-7 57,8 5-56,-8-5 47,6 6-59,-6-6 57,8 7-57,-8-7 62,0 0-57,13 4 61,-13-4-66,13-3 57,-13 3-48,15-5 44,-5-2-57,1 1 1,2-4 5,0 2 58,0-3-58,-2 3 77,12-9 40,-16 12-75,1-2 58,1 2-74,-9 5 54,11-7-67,-11 7 54,9-4-52,-9 4 57,0 0-57,13 5 3,-13-5 0,6 8-1,-6-8 7,5 11 0,2 1 33,-7-12 4,7 13-60,-7-13 54,10 11-64,-10-11 55,12 7-55,-12-7 56,16 2-61,-16-2 36,19-2-25,-8-2-3,2-2 5,0 1 0,-1-1 14,-1 2 53,-1 0-57,-2-1 58,-8 5-57,16-8 45,-16 8-51,15-5 53,-15 5-54,11-4 48,-11 4-60,0 0-18,17 0-52,-17 0-55,10 5-95,-10-5-97,17 14-971,-17-14 25</inkml:trace>
  <inkml:trace contextRef="#ctx0" brushRef="#br0" timeOffset="36190.9618">31051 10594 626,'0'0'314,"5"-7"-36,-5 7-28,0 0-4,0 0 3,0 0-1,0 0-12,2-9-10,-2 9-8,0 0-14,0 0-10,0 0-12,0 0-13,4-10-14,-4 10-14,0 0-20,0 0-17,0 0-71,0 0 48,0 0-78,0 0 48,0 0-12,0 0-12,0 0 4,13 3-49,-13-3 69,6 16-55,-2-6 47,1 0-53,9 14 36,-8-10 13,2-2-53,1 3 54,2-5-57,0 1 55,4-1-58,3 0 58,2-5-59,4-1 57,3-2-60,3-4 55,6-2-56,7-6 53,2-4-53,45-20 117,-39 8-32,1-2 20,-3-3 20,-1-1 15,-2-1 17,-3 4 19,-9 4 7,-4 1 8,-3 3-24,-7 5 27,-5 3-34,2 0 9,-6 4-54,0-1 7,6-5 13,-9 8-101,-1 2-22,-7 5-62,10-8-42,-10 8-43,0 0-46,0 0-88,12 7-92,-12-7-107,-3 14-118,-1-4-725,-1-1-940</inkml:trace>
  <inkml:trace contextRef="#ctx0" brushRef="#br0" timeOffset="37523.974">28456 12185 267,'0'0'437,"0"0"-142,-3-10 72,3 10-109,0 0 64,0 0-59,0 0 53,0 0-80,0 0 31,-6-8-66,6 8 39,0 0-69,0 0 44,0 0-66,0 0 49,-4-9-66,4 9-6,0 0-13,0 0-14,0 0-11,0 0-14,0 0-14,-4-8-7,4 8-7,0 0 1,0 0 57,0 0-57,0 0 9,0 0 1,0 0 1,0 0-3,0 0-2,0 0 1,-5-9-4,5 9-3,0 0-4,0 0 1,0 0 2,0 0-5,0 0-4,0 0 26,0 0-43,0 0-2,0 0-8,0 0-6,0 0-6,0 0 0,0 0 0,0 0 0,-3 12-3,3-12 4,-5 24-9,4-6 17,-4 3-3,3 5 3,-10 33 4,3-27-3,2-1-6,-1 1 3,-1-2-3,-1-1-3,1 0-16,-1 0 23,4-5-7,-4-1 7,5-2-6,-2-1 7,2 0-8,-1-4-21,2-2-46,0 1-19,2-5-72,-1 1-13,3-11-111,-5 17 10,5-17-41,-4 13-64,4-13-103,0 0-48,0 0-471,0 0-601</inkml:trace>
  <inkml:trace contextRef="#ctx0" brushRef="#br0" timeOffset="37755.9593">28369 12391 250,'2'-12'500,"1"1"-73,0-6 391,-3 17-471,3-14 4,-3 14-105,2-12-51,-2 12-38,0 0-28,8-9 57,-8 9-46,0 0 60,14 9-66,-9-1 39,2 3-75,1 2 32,2 4-37,0 1 41,0 0-47,0 1 14,0-1-47,1 0 12,-1 0-41,-4-1 27,4-1-44,-1-2 33,-3 1-39,1-1 6,-1-2-91,-1 1-7,0-4-107,1 1 5,2 7-356,-8-17 204,8 12-52,-8-12-76,0 0-417,10 7-451</inkml:trace>
  <inkml:trace contextRef="#ctx0" brushRef="#br0" timeOffset="38011.9582">28769 12364 197,'0'0'537,"4"-11"-110,-4 11-66,0 0-23,5-12 39,-5 12-101,0 0 22,1-11-81,-1 11-36,0 0-29,0 0-24,-1-12-20,1 12-17,0 0-9,0 0-11,0 0-7,0 0-9,-1-6 27,1 6-49,0 0-9,-1-10-1,1 10-3,0 0-4,0 0-5,0 0-4,0 0-21,0 0-32,0 0-43,0 0 13,0 0-104,0 0-45,0 0-56,0 0-353,0 0 250,0 0-330,0 0-218</inkml:trace>
  <inkml:trace contextRef="#ctx0" brushRef="#br0" timeOffset="38417.4869">28753 12293 137,'0'0'563,"0"0"-122,0 0-77,-4-9-55,4 9-24,0 0-27,0 0 26,-11 4-69,11-4 47,-13 13-63,5-2 39,-13 24 123,9-11-220,1 2 34,0 0-95,1-1 33,1 3-73,0-3 48,3 1-62,2-3 47,0 0-70,0 0 44,4-3-47,0-2 45,3-1-52,-1 0 56,2-5-60,0 1 55,5-3-50,1-5 46,-2 1-57,-8-6 51,25-2-54,-13-2 51,3-4-52,1-3 42,0-3-52,-1-6 49,-1-3-63,-2-1 44,-2-4-58,5-30 12,-11 33 21,-3 0 36,-1 5 13,-1-2-20,-2 4 43,-1 2-38,-1 0 33,-2 4-43,-1 1 38,1 2-44,-1 2 27,-1 3-55,9 4-19,-15-5-64,0 7-251,15-2 137,-13 7-137,13-7-4,-8 10-78,8-10-446,-6 12-463</inkml:trace>
  <inkml:trace contextRef="#ctx0" brushRef="#br0" timeOffset="38785.4877">28849 12227 489,'0'0'428,"0"-11"-4,0 11-114,0 0 58,-4-9-58,4 9 337,-2-11-327,2 11-85,0 0-36,0 0-42,-5-9-37,5 9-21,0 0 16,-8 11 42,0 2-24,1 3 24,-3 4-14,-3 8-21,-2 5 0,-1 1-38,-15 35 44,17-34-80,0-3 4,3-2 13,-1-2-18,0 2 3,3-2-21,0 0 12,0-6-23,2 0-1,0-3-56,2 0-20,0-3-104,3-2-26,-1-2-115,3-12-18,0 16-91,0-16-107,5 8-100,-5-8-321,9-5-522</inkml:trace>
  <inkml:trace contextRef="#ctx0" brushRef="#br0" timeOffset="39375.6819">28907 12395 274,'0'0'479,"0"0"-9,0 0-94,0 0 370,-11 6-413,6 3-79,-4 1 22,3 2-93,-1 2 16,1 0-85,1 1 21,1-1-78,-1 1 42,5-3-73,0 2 49,0-2-66,5 0 56,-1-2-65,1 2 54,3-5-61,-3 0 54,6-3-60,-2 0 60,-9-4-63,19 0 58,-8-2-63,-1-3 61,2-2-67,-5-3 59,2 0-68,-4-4 51,0-1-62,0-2 61,-2-12-5,-5 16-25,1 0 59,0 2-58,-3 0 57,1 0-60,-2 2 59,2 0-53,3 9 65,-10-12-50,10 12 10,-7-15-5,7 15 9,-7-9-1,7 9-3,-6-12 24,6 12-15,0 0-3,-3-13-7,3 13-1,0 0-3,8-12 2,-8 12-2,10-6-5,-10 6 1,11-4-9,-11 4 0,13 1-3,-13-1 60,16 5-64,-7 1 53,0 1-57,1 1 54,-2 2-51,1-1 42,-1 1-50,1 1 61,-1-2-63,-1 0 57,1 1-58,-3-3 57,0 1-56,3-1 55,-1-1-56,-7-6 61,18 15-25,-18-15-30,14 2 59,-14-2-64,14-1 59,-5-3-54,1 0 49,0-5-60,1 1 59,1 1-24,-2 0 4,-3 1 12,2-1-4,-1 3-5,-8 4-5,16-11-6,-16 11-2,13-4 0,-13 4 0,11-4 0,-11 4 0,14-1 0,-14 1 39,14 1-44,-14-1 39,18 3-44,-8-2 28,-10-1-78,21 3 0,-9-1-108,2 0-5,-3 0-122,2-1 2,2 1-67,-1-2-53,1 0-45,0-2-401,3 0-405</inkml:trace>
  <inkml:trace contextRef="#ctx0" brushRef="#br0" timeOffset="39744.6915">29718 12310 132,'10'-7'637,"-1"2"-76,-9 5-155,13-8-29,-13 8-90,0 0 49,13-1-60,-13 1 52,6 12-64,-4-3 31,-2 3-96,3 22 138,-3-15-203,1 2-67,-1-2 28,0 2-60,0-2 38,0 2-56,0-2 30,-1 0-58,0-3 60,-1 1-44,0-2 34,-1-3-29,0 0 39,0-2-28,-1-2 30,4-8-37,-9 12 26,9-12-39,0 0 31,-16-1-32,16 1 21,-10-16-43,5 2 6,1-7-53,1-1-17,2-4 10,1 0 15,4-4 15,1 0 5,5-20 31,-1 30 43,-2-1 8,2 4-4,-1 3-10,1 3-3,0 3 0,-2 2-6,3 2 12,-10 4 26,13 4-8,-5 1-14,-2 3-2,0-1 21,1 5-36,2 10 14,-6-8-27,0-2-72,-1-2 9,2 2-104,-4-12 13,4 20-39,-4-20-26,2 15-14,-2-15-29,4 11-40,-4-11-43,0 0-29,10 3 14,-10-3-9,17-15-1279</inkml:trace>
  <inkml:trace contextRef="#ctx0" brushRef="#br0" timeOffset="40516.6791">30016 12134 551,'6'-15'655,"0"3"-103,-2 1-74,2 0-86,-2 3-56,-4 8-58,5-14-20,-5 14-77,0 0 65,7-7-21,-7 7 13,0 0-75,2 16 4,-3-5-47,1 0 9,-1 5-27,-1 2 22,-3 19 63,4-15-121,-3 0 0,1 2-16,2-3-10,-1 0-16,1-3 6,-1 1-20,2-2-8,0 0-52,0-3 1,2-1-51,1-1 16,-2 0-83,3-3 24,7 6-301,-5-8 207,3-3-18,-9-4 21,16 2 23,-16-2 17,22-4 8,-12 0 24,4-3 15,-3-2 19,3-4-23,0 1 76,-1-2-27,-1 2 115,0-3-31,-5 4 77,2 0-26,-3 1 103,-2 1-32,-4 9 87,5-13-50,-5 13 72,0 0-41,-2-11 63,2 11-72,0 0-7,-14 4-22,14-4-22,-14 10 15,8-5-61,-6 10 66,5-6-74,2-1-42,1 1 15,0-1-25,4-8 43,-4 14-42,4-14 32,-1 13-45,1-13 41,5 9-48,-5-9 31,10 2-64,-10-2 36,16-2-54,4-5-26,-9 2 76,-1 2-50,4-4 59,-3 1-47,-1 2 58,0 0-54,-1 0 58,-9 4-54,13-2 49,-13 2-30,13 1 53,-13-1-54,9 5 51,-9-5-54,8 8 56,-8-8-57,8 8 62,-8-8-59,8 8 58,-8-8-58,6 8 54,-6-8-45,6 6 49,-6-6-54,8 4 52,-8-4-53,0 0 53,18-2-53,-18 2 53,21-13-34,-13 7-25,2-2 44,-1 1-36,-1 1 47,-1 0-54,1 0 50,-8 6-58,12-7 59,-12 7-58,9-6 59,-9 6-57,10-1 59,-10 1-56,0 0 59,19 6-27,-19-6-29,10 3 53,-10-3-53,11 5 57,-11-5-57,13 4 56,-13-4-53,15 0 56,-15 0-56,19-2 41,-6-1-34,-2-1 48,3-1-55,0-3 48,-1 2-48,1 0 56,0-2-60,-2 1 60,1 0-61,0 0 54,-5 3-59,1-1 53,-9 5-54,15-5 71,-15 5-67,0 0 55,17 2-53,-17-2 57,10 3-57,-1 3 27,-9-6 34,9 6-60,-9-6 58,10 6-58,-10-6 58,13 5-56,-13-5 61,12 3-62,-12-3 54,17 0-53,-17 0 49,16 0-90,-16 0 17,18-2-101,-1 0-229,-17 2 91,17-1-90,-17 1-90,14-2-381,-14 2-394</inkml:trace>
  <inkml:trace contextRef="#ctx0" brushRef="#br0" timeOffset="42404.9658">31469 12164 342,'0'0'759,"0"0"-182,0 0-140,-10-4-85,10 4-80,0 0-34,-2 12-43,2-12-27,-3 17-10,5-8-27,-2-9-4,1 23-3,4 3 89,1-13-116,-1-1 2,1 0-5,3 0-3,4-3-1,0-2-11,4-2-6,4-4-47,1-1 31,8-5 5,4-1-2,9-5-27,0-6 42,9-5 23,45-29 137,-49 25-74,-10 1 9,0 3 16,-3 1 5,-2 0-14,-1 1-18,-8 4-17,-1 2-18,-7 3-16,2 0-14,-5 4-15,-1-2-17,-2 3-17,-1 0-9,0 1-27,-1 0-36,-8 5-51,12-9-61,-12 9-84,12-4-41,-12 4-75,0 0-81,12-2-34,-12 2-40,0 0-105,7 9-689,-7-9-891</inkml:trace>
  <inkml:trace contextRef="#ctx0" brushRef="#br0" timeOffset="46063.1913">18233 9147 191,'-165'-34'185,"16"3"-90,-11-3-45,-7-4-35,-6-2-45,-36-11-128,36 9 38</inkml:trace>
  <inkml:trace contextRef="#ctx0" brushRef="#br0" timeOffset="49464.3468">5514 12789 26,'0'0'554,"-14"-2"-158,14 2-81,-10-3-73,10 3-45,0 0-41,-14-1-31,14 1-25,0 0-14,0 0-17,-13-1-12,13 1-7,0 0 15,0 0 127,-11-3-85,11 3 2,0 0-11,0 0-18,0 0-16,0 0-18,0 0-10,0 0-9,0 0-4,0 0-6,0 0-2,0 0-3,18 5-3,-18-5-1,39 12 11,-20-7-12,4 2-1,6 0 1,1 1-3,4-1-49,6 5 57,5-3-47,-1 2 54,6-1-52,3-1 55,10 1-52,4 0 57,3-1-51,2 0 57,81 6-22,-76-8-32,5-2 2,1 0 58,2 0-51,3 0 62,4 0-31,3 0 59,1-1-56,3-1 14,1 1 10,5-2 3,1 0 57,2 0-55,0 2 6,-1-1 11,-2-1 14,0 1 2,-2 0-33,-5 1 44,-2-2-51,-4 3 20,-4-1-10,-3 2-6,-7-1-3,-4 1-10,-14-1-6,-3-1-6,-4 0-12,-6 1 2,28 2 52,-47-5-37,-4 1 54,-3-2 5,-2 0 49,-2 2 8,-3-3 33,-2 1-8,-12-1 5,23 1-18,-23-1-3,18 0-24,-18 0-10,14 0-23,-14 0-13,16 0 34,-16 0-76,0 0-4,0 0-11,15 0 1,-15 0-11,0 0 0,0 0-14,0 0-11,12-2-46,-12 2-28,0 0-81,0 0-57,0 0-216,-4-10-65,-9 3-852,2 3 163,-4-1-800</inkml:trace>
  <inkml:trace contextRef="#ctx0" brushRef="#br0" timeOffset="60933.8248">10116 14218 171,'-9'-4'259,"-1"-1"-69,10 5-42,-20-5-29,9 2-10,0 2 12,1-4 2,-12 1 94,11 0-107,0 2-6,1 0 0,-1-1 1,0 0-3,1 1-9,10 2-13,-19-6-38,19 6 18,-15-4-14,15 4-10,-13-3-16,13 3-6,-11-3-6,11 3-6,-12-4-6,12 4-6,0 0 0,0 0 0,0 0 3,0 0-7,0 0-15,0 0 29,0 0-1,0 0-23,13 8 13,-13-8 17,20 5 0,-10 0-1,22 4-10,-13-4-16,1 1 47,3 1-37,1-2 27,1 2-37,6 2 32,-2-3-18,2 3 15,0 0-26,0-1 32,1-1-31,1 3 30,1-1-28,0-2 31,41 11-7,-38-13-18,3 4 30,4-2-26,-7-2 38,1-1-26,1 2 28,0-3-25,1-1 27,-2 3-17,1-1 19,-1-1-18,0-1 10,0 3-24,1-2 18,37 5-7,-38-4-23,7 1 27,0 2-29,-6-3 21,1 3-20,-2-2 22,1 0-23,-1 0 23,2-2-22,-2 2 24,3-2-17,-3-1 40,0 0-8,1-2 27,-1 0-13,-1 0 14,1-2-23,-1 1 5,1 0-23,-1 0 8,0-1-17,-1 2 12,3-3-19,-1 1 15,-4 0-20,2 1 22,-5 1-21,2-1 5,-4 1-12,32-3 9,-33 3 6,1 0-14,0 0 17,0 0-11,0-1 11,-1 1-16,1-2 16,0 2-17,0-1 17,1 0-16,-1 1 15,0-1-13,0-2 15,1 3-16,35-4 4,-32 2 7,1-3-15,-3 3 16,1-1-15,-1 0 16,-2 1-18,0 1 14,1-2-10,-1 0 16,0 2-19,0-1 17,-2-1-16,3 0 16,-1 1-16,29-4 9,-31 4 6,2-1-16,0-1 18,0-1-19,0 3 17,-3-1-15,3-2 18,-4 3-19,2-3 17,2 3-18,-2-2 19,0 0-8,-1 2 14,1 1-8,25-6 31,-18 3 22,2 0 34,-1 0 19,2-3-22,1 2-1,-2 1-25,0 0-3,-1 0-23,-2 0 3,3 0-17,-7 0 4,0 2-15,5-1 6,-1-1-11,30-2 15,-27 4-11,-7 2-11,5-4-1,-3 1 4,3 0 2,-5 1-5,0 0 0,0 0-6,-1 0 10,-2 1-11,-5 1 9,1-2-14,1 1 16,-2-1-8,21 0 8,-22 1-3,1-1-7,-2 0 8,1 2-4,-2-3 7,3 3 1,-3 0 19,2-4 1,-2 3-1,2-2 1,-4 2-6,3-1-3,-1-1 1,1 1 0,1 0 2,-2-2 9,4 1-6,-2 1 2,-1 0-7,1-2-3,0 1-5,-1 0-1,0 1 2,-1-1-11,1 1 7,1-1 1,-3 1 0,2-1 2,-1 2 3,15-4 17,-20 4 1,2-2 5,-2 0 2,-2 2 3,2 0-7,-3-2-5,-10 3-23,18-3 11,-18 3-7,15 0-5,-15 0-16,14-2-60,-14 2-57,9-3-70,-9 3-499,15 1 241,-15-1-88,0 0-324,5 9-415</inkml:trace>
  <inkml:trace contextRef="#ctx0" brushRef="#br0" timeOffset="64171.1417">26919 12040 167,'2'-12'452,"1"2"-126,-1 0-66,2 0-65,3 0-44,2 0-27,0 0-28,4-1-19,-1 1-13,5 0-14,2 1-3,-1 0-18,4 4-4,-4-1-9,3 5-2,0 1 17,2 5 24,-2 4-1,4 5 13,-6 5 22,4 9 29,-5 5-23,-2 6-51,-3 4 49,12 76 39,-14-56-80,0 0-15,-2 1 11,5-2-25,-3-3-1,5-3-10,-3-12 9,3 0-3,1-6 7,2-1-48,0-6 54,2-3-47,2-3 51,0-5-52,21 6 35,-23-20 19,-2-4-59,0-3 45,3-6-46,-4-3-50,2-6-42,1-6-44,-4-8-25,1-1 24,-9 3 38,0 1 60,-1 3 42,-4 4 26,-4 3 3,0 5-4,0 12 12,-9-12-3,9 12 11,-19 7 25,4 8 21,-5 12 4,-5 9 5,-2 11-6,0 10-53,2 5 56,3 7 1,2 5 0,3 4-1,5 2-24,1 90 54,11-82-39,2 5-6,7-2 28,5 16-34,1-20 3,3 0-9,1-5 7,4-1 10,-2-5-51,-1-5 48,2-3-3,-4-5 80,-4-6 28,-8-10-38,-1 35 211,-12-42-173,-8-4-29,-6-1-28,-10-3-25,-12 1-42,-11-4-80,-6-4-213,-5-1-166,-8-9-279,-3-6-500,-7-10-803</inkml:trace>
  <inkml:trace contextRef="#ctx0" brushRef="#br0" timeOffset="68986.2585">5675 2684 6,'-5'-7'478,"5"7"-320,-6-7-40,6 7-25,0 0-17,-2-12-12,2 12-3,0 0 1,1-12-8,-1 12-13,5-11-2,0 5-7,2-1-1,0 2-30,2-2 20,18-5 13,-13 6-28,6-1 14,0-1-19,4 2 21,7 1-24,-1-2 21,4 2-21,3 0 20,8-2-21,1 4 22,3-1-23,2 1 20,1 1-15,3-1 17,61 3 6,-57 0-21,2 0 26,2 3 8,12-1 22,-1 2-21,2-1 16,1 0-26,3 0 12,-1 1-30,2 1 16,-2 0-16,0-2 17,2 1-23,-1-2 22,3 1-13,2-1 7,2 2-16,0-1 17,2 0-17,-1-1 9,-1 1-8,0-1 17,0 1-13,-1 1 5,1-1-11,1 0 14,-1 3-20,-2-1 10,1 1-14,86 5 20,-90-3 6,-1-1-21,0-1 17,0 2-16,-1-1 21,2 1-29,-1 0 25,-1 1-11,-1-2 9,1 3-14,-1-3 13,-2 0-12,-1 0 13,0 1-19,72 9 9,-76-11 10,-1 0-28,-1 3 20,1-3-11,0 1 18,2 2-22,1-2 26,-2 1-17,1-1 8,0 1-8,1 1 6,-3-1-5,3 1 10,-1-1-17,74 8 28,-76-7-8,-2-1-26,2 0 28,-6 2-21,-9-2 17,1-1-24,10 3 29,0-2-28,-2 2 29,-8-1-25,10-2 20,-9 1-25,-1-3 23,1 1-12,51 5 7,-56-7-8,-2 2-8,-1-4 5,-5 3 8,-5-1 6,-3-2-1,-2 2-8,1-2 9,-7 1-9,-4-2 20,2 2-28,-1-2 21,-3 2-14,0-1 20,-3-1-15,0 1 16,-2 0-12,0-1 12,-4-1-24,1 2 23,-3-1-12,-1 1 8,-11-2-13,20 2 15,-20-2-10,15 2 6,-15-2 12,14 1 5,-14-1-2,16 1 29,-16-1-30,0 0-19,16 1 11,-16-1-10,0 0 6,0 0-12,13 1 8,-13-1-30,0 0-26,0 0-87,0 0-72,0 0-177,0 0-220,8-4-114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17:25.9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25687 9353 454,'0'0'300,"0"-11"-56,0 11-26,0 0-33,0 0-2,2-12-12,-2 12-11,0 0-10,3-11-21,-3 11-20,0 0-18,5-9-25,-5 9-12,0 0-12,0 0-9,7-8-7,-7 8-8,0 0-2,0 0-2,12 1 4,-12-1 4,12 7 2,-5-2 5,-2 2 2,5 1 53,-2 3-53,0-1 57,1 2-64,2 2 53,9 15-6,-9-14-66,1 0 51,1-3-55,1 2 64,-1-2-44,1-3 80,-1-1-34,6-3 66,-2-3-49,4-4 60,4-6-57,10-8-13,3-5 9,10-10-11,50-47 40,-45 33-53,3-3 34,-5 2-68,-1 3 45,-4 5-66,-5 5 0,-13 8-163,1 2-94,-8 8-157,-4 3-100,0 3-487,-5 1-595</inkml:trace>
  <inkml:trace contextRef="#ctx0" brushRef="#br0" timeOffset="11690.2844">4264 12214 429,'-11'-7'602,"0"3"-102,1-3-75,1 2-69,-7-2 140,6 3-313,1-1-40,9 5-24,-19-4-22,19 4-21,-15-1-14,15 1-13,-15 0-10,15 0-9,-13 2-7,13-2-6,-12 7-4,12-7-3,-9 8-2,9-8-52,-7 10 66,7-10-58,-4 12 58,4-12-51,-1 12 58,1-12-58,1 9 56,-1-9-52,4 9 59,-4-9-53,7 6 57,-7-6-54,12 2 58,-12-2-57,19-10 43,-19 10 13,14-12-54,-8 5 80,-6 7-24,8-11 74,-8 11-54,5-12 40,-5 12-72,1-11 40,-1 11-67,-3-9 44,3 9-58,-9-8 50,9 8-62,-21-7 25,21 7 29,-12-2-59,12 2 53,-13-3-59,13 3 30,0 0-28,-13-2-27,13 2-18,0 0-15,0 0 4,0 0 18,0 0 17,0 0 7,0 0-5,0 0-54,0 0 60,0 0 6,0 0 12,0 0 6,13 0 7,-13 0 5,0 0 6,0 0 8,11-5 11,-11 5 11,0 0 13,0 0 3,0 0-3,0 0 4,0 0 17,0 0-38,0 0-4,0 0-12,0 0 5,0 0-9,0 0 4,0 0 0,0 0-3,0 0-2,0 0-1,0 0 2,0 0-7,0 0-3,-5-7-3,5 7-15,0 0 15,0 0 2,0 0 2,14 0 4,-14 0-1,17-1 2,-17 1 0,19-1 0,-5 0 3,2-1 1,3-1 5,2 1-10,5-1 5,2-2 0,49-6-4,-33 4 1,3-1-1,2 2 3,2-2-4,1 1 2,1-1-1,3 0 4,-1-1 0,14 1-1,-1-1-1,2 1 1,-1 0-2,2 2-1,-10 1 1,8 0-2,-9 1 1,-1 2 3,-1 2-4,1-3 3,-2 6-1,-4-3 2,2 1-2,-1 2 3,-1-1-1,0 1 3,-2-1 1,-1-1-1,-2 1-5,3-2 0,31 2 1,-41-4 7,-2 2-63,-1 0 61,-2-2-3,-4 1-2,-3-1 1,1 0-1,-2 1 0,-1-3 0,-4 2 1,1-1-1,-3 1 1,-2 0 0,-1 0-1,15-4 4,-17 4-2,-4-1 5,0 0 2,0 1 11,-12 2-47,19-5 71,-19 5-46,14-4 65,-14 4-52,11-6 53,-11 6-58,9-5 68,-9 5-70,0 0 65,2-4-20,-2 4-65,0 0 49,0 0-59,-5-9 51,5 9-58,-11 4 58,11-4-59,-13 8 52,6-2-55,-2 2 59,0 0-60,3 3 55,-2-1-54,2 2 57,-3 9-36,9-21-23,-5 19 59,5-19-55,-3 18 60,3-18-58,1 17 56,-1-17-51,4 12 55,-4-12-53,8 9 53,-8-9-56,14 7 41,-14-7-68,14-1 46,5-6-57,-12 3 10,-7 4 68,14-10-51,-14 10 58,9-9-51,-9 9 59,5-9-50,-5 9 56,0 0-54,1-13 61,-1 13-68,0 0 56,-6-8-57,6 8 56,-12-1-40,12 1-23,-11 4 60,11-4-63,-9 5 58,9-5-75,0 0 49,-11 8-61,11-8 62,0 0-57,0 0 62,-5 9-51,5-9 65,0 0-56,0 0 61,0 0-44,14-4-11,-14 4 62,0 0-49,6-10 62,-6 10-45,0 0 77,4-11-39,-4 11 71,0 0-53,3-10 53,-3 10-70,0 0 36,0 0-55,0 0 43,2-10-68,-2 10 49,0 0-60,0 0 55,0 0-59,-2 18 49,0-7-42,1 6 47,-2 2-47,2 6 5,0 4 0,0 6 54,-1 2-59,1 10 61,0 3-66,0 58 39,1-49 15,1 9-53,0 2 60,2 0-35,0 1 15,0 1 55,1 0-71,1-4 49,-1 0-62,-2-3 57,3-10-58,-2-5 44,-2 0-47,0-2 51,-1 35-87,-1-45-70,0-4-12,-3-2-141,-3-2-56,0-7-116,-3-3-558,-8-4-605</inkml:trace>
  <inkml:trace contextRef="#ctx0" brushRef="#br0" timeOffset="12519.2755">4108 12360 43,'-5'-14'487,"5"14"-44,-5-13-132,5 13-4,-4-12-103,4 12 25,-4-11-31,2-1 102,2 12-201,0 0-24,-4-10-37,4 10 1,0 0-7,0 0-49,0 0 51,-2 10-4,4 3 5,1 10 16,-2 11 20,1 12-19,1 8 6,-3 15-25,1 87 31,-1-74-39,0 2-5,-1 2 11,0-2-15,-1-2 19,0-2-9,1-3 13,-4-4 9,1-1 17,1-5 18,0-11-4,0-4-21,0-2-6,0-4-6,0 0-16,1-3 3,-1-8-14,-1-3 7,3-4-15,-1-3 8,0-2-14,0-2 8,0-3-11,1-3 8,0-1-8,0-2 4,1-12-17,-2 22 6,2-22-28,-1 22-47,1-22 35,3 13-6,-3-13 27,6 8-9,-6-8 19,13 4-3,-13-4 14,23 0-8,-5-3 12,8-3-10,5-3 3,11-5-1,6-1 22,14-5 3,78-26 26,-62 23-5,4-4-50,21-4 65,4 0-46,3 3 69,7-5-60,0 5 43,3 1-56,1 0 59,-1 2-57,0-1 71,-2 2 10,-3 2-44,-22 5 61,83-12 8,-96 17-100,-8 4 45,-15 0-55,-5 4 39,-5-1-50,-12 3 45,-7 0-55,-1 0 48,-8 1-58,0 1 42,-7 0-58,-12 0 21,15 5-146,-15-5-61,-17 19-585,0-9 213,-7-2-256,-9-2-409</inkml:trace>
  <inkml:trace contextRef="#ctx0" brushRef="#br0" timeOffset="13800.2825">6426 12091 455,'0'0'416,"0"0"-56,7-9-54,-7 9-16,0 0-10,6-9-11,-6 9-21,0 0-8,6-7-13,-6 7-70,0 0 48,0 0-74,5-7 13,-5 7-28,0 0 32,0 0-62,0 0 27,0 0-70,0 0 34,0 0-60,0 0 47,-21 9-19,8 1-57,-3 4 48,-7 4-55,-5 5 52,-1 4-51,-1 3 49,-6 8-54,-1 1 54,1 2-54,-1 2 55,0 2-59,1 0 57,-1 3-53,0 0 60,-40 49-10,39-48-24,-2-1 63,0 1-48,1 1 5,-4 1 57,-1 2-50,-3-1 35,2 1-42,-2-3 38,1 0-45,1 0 35,2-2-41,1-2 33,1-3-35,-26 27 32,40-40 6,-1-1-18,2-1 28,2-3-25,-1 1 35,0-3-23,1 0 11,-2 1-16,6-6-4,0 1-3,-2-2-8,3 0 8,-1 1-17,1-5 11,-20 19-9,21-19-15,2 2 13,-2-2-17,2-1 16,-1 1-19,3 0 20,-1-2-18,4-2 13,-1 0-5,-2-1 11,4 2 2,-2-3 11,1 1-10,1-1 8,-7 5 8,8-6-30,1-1 16,-1 1-8,9-6 0,-12 10-5,12-10 7,-13 8-7,13-8 10,-9 7-8,9-7 8,-9 6-7,9-6 6,-9 7-1,9-7 1,-15 9 12,15-9-8,-7 6 2,7-6-6,-10 5-7,10-5 0,-8 7 2,8-7-5,-10 7 1,10-7 0,-10 8-2,10-8 2,-13 6 0,13-6-3,-11 9 6,-2-1-1,13-8-7,-10 5 3,10-5-3,-10 7 2,10-7 1,-12 5 2,12-5-1,-10 8 1,10-8 0,-7 4 5,7-4-6,-10 7 3,10-7-3,0 0-6,-14 8 10,14-8-3,-9 7-6,9-7 12,-9 6 3,9-6 9,-10 7-2,10-7 13,-9 9-4,9-9 26,-11 5-18,11-5 23,-11 8-24,11-8 28,-9 4-30,0 2 61,9-6-39,0 0-36,-11 6 26,11-6-36,0 0 30,-7 7-38,7-7 28,0 0-34,0 0 29,-8 6-35,8-6 33,0 0-37,0 0 36,0 0-5,-6 1-17,6-1-17,-9 7 35,9-7-3,0 0 3,0 0 5,0 0 3,-8 7-5,8-7-9,0 0-6,0 0 6,0 0 7,0 0 0,0 0-1,0 0 2,0 0 3,0 0-5,-7 6 0,7-6-1,0 0-5,0 0-10,0 0 3,0 0-8,0 0 7,0 0 12,0 0-14,0 0-10,0 0-41,0 0-48,0 0-59,0 0-305,0 0 120,0 0-31,-5-12-317,6 2-275,4-14-436,-3-5-1000</inkml:trace>
  <inkml:trace contextRef="#ctx0" brushRef="#br0" timeOffset="14967.286">4072 12546 334,'-6'-10'322,"3"2"-14,-1 1-67,4 7-43,-9-17-7,9 17-2,-8-14-4,8 14-5,-7-14-7,7 14-7,-9-18 142,9 18-161,-6-11-7,6 11-6,-5-9-12,5 9-7,-5-9-5,5 9 2,-6-9 2,6 9-46,-3-8 62,3 8-59,0 0 43,-7-10-68,7 10 39,0 0-8,-5-9-77,5 9 39,0 0-57,0 0 47,0 0-54,0 0 48,0 0-55,0 0 47,-1-10-49,1 10 53,0 0-49,0 0 52,0 0-50,13 2 48,-3 4-29,-10-6-21,14 6 54,-7-2-53,1 1 55,2 0-48,0-1 31,2 2-13,0 2 56,1-3-36,0 2 57,2-1-54,-1 2 42,2-1-36,-2 0 43,24 8 34,-20-7-63,2 1 32,-2-1-51,2 1 29,1 0-39,5 2 42,-2 1-10,4 0 22,1-1-32,4 4 22,3-2-31,1 4 32,1-1-35,0 1 16,43 16 25,-41-15-30,2 0 12,-1 0-20,-1 1 9,0-1-7,0 0-8,0 0 18,-1 1-17,-1-2 0,-1 1 1,0-1 0,1-1 18,-3 1 1,2-2-3,35 18 60,-34-16-48,-1-4 2,1 3-3,-2-2-6,1-1-2,1 1-5,-3-2 0,-4 1-1,0-4-5,0 3 4,-2-2-5,0 0-8,-1-1 2,-7 0-3,35 10 16,-28-8-20,-2-1-2,1-3-18,1 3 25,-2 0-4,2-3 3,-5 1-2,2-1 1,1-1 3,-1 2 7,-1-3 2,0 1-2,-1 0-11,1 0 4,18 5 8,-25-6-21,1-1 4,-3 1-1,1 0-2,-1 1-2,0-2 2,-3 1 1,2-1 3,0 3 0,-1-1 5,1-2 5,-2 2-3,0-1 5,-1-1-2,9 5 17,-9-4-8,-11-5-3,16 7 2,-16-7-5,16 7-1,-16-7 1,13 6-6,-13-6-1,11 4-15,-11-4 17,8 5-6,-8-5 7,0 0-10,10 3-29,-10-3-43,0 0-81,0 0-180,0 0-361,0-18-244,-6 3-633,-2-11-1206</inkml:trace>
  <inkml:trace contextRef="#ctx0" brushRef="#br0" timeOffset="15855.9337">7423 11255 204,'0'0'302,"-17"0"-76,17 0-57,-15 0-24,15 0 0,-15 0 20,15 0 32,0 0 16,-17 0 4,17 0-3,0 0-10,0 0-12,-15-1-4,15 1-15,0 0-26,0 0-27,0 0-24,-6-1 55,6 1-81,7-7 14,4 3-3,7-2-13,6-2-59,6-1 50,10-1-62,1-2 57,7 2-8,2 2 4,2-2-54,3 2 60,1 2-73,2 2 73,62-3-20,-60 6-45,-2 0 50,-1 2-56,-4 0 47,-1 2-75,-11 0 46,-2-2-73,-5 2 38,-6 1-67,-3-2 36,-5 1-17,-1-1-3,-2-2-10,-3 3 4,10 1-55,-24-4 79,12 2-49,-12-2-66,0 0-44,0 0 8,0 0 17,-5-9 33,5 9 31,-11-14 48,3 7 42,-1-2 29,3 1 25,-3-1 33,3-2 29,-6-3 107,9 5-94,3 9-18,-7-14-3,7 14-13,-2-11 6,2 11 9,4-12 8,-4 12 3,8-9 5,1 6-38,3 0 66,-1 1-63,3 1 69,5 2-32,25 4 106,-17-1-40,5 4-51,-1 0 41,3 1-71,-3 1 37,-2 0-66,-3 2 47,-3-5-68,-3 1 49,-2 0-58,-4 1 47,-1-2-58,-2 1 54,-5 3-51,-7 14 47,-10-7-61,-11 11-183,-13 7-142,-15 6-267,-6-4-395,-10-4-601</inkml:trace>
  <inkml:trace contextRef="#ctx0" brushRef="#br0" timeOffset="18874.0471">7733 11788 37,'0'0'170,"0"0"-42,0 0-35,0 0 21,0 0-88,0 0-38,0 0-68,12-1-72,-12 1 41</inkml:trace>
  <inkml:trace contextRef="#ctx0" brushRef="#br0" timeOffset="20807.599">11786 10133 79,'0'0'346,"0"0"-80,0 0-81,3 4 151,-3-4-184,7 6 6,-7-6 3,0 0 5,0 0-17,0 0-16,0 0-14,0 0-13,0 0-16,0 0 1,0 0-4,0 0 3,5 6-4,-5-6 2,0 0 55,0 0-86,0 0-5,0 0-7,0 0-3,0 0-13,0 0-1,0 0-5,0 0 2,0 0 1,0 0 3,0 0-2,0 0 0,0 0 0,0 0 2,0 0 32,0 0-20,0 0-1,0 0 3,0 0 2,0 0 4,0 0 2,0 0 1,0 0-3,0 0 9,0 0-5,0 0-1,0 0-8,0 0-8,0 0 0,0 0-6,0 0 4,0 0-4,0 0-1,0 0-3,0 0-5,0 0 2,0 0 2,0 0 7,0 0-2,0 0 5,0 0-4,0 0 2,0 0-25,0 0 41,0 0 21,0 0-51,0 0 29,0 0-37,0 0 32,0 0-38,0 0 32,0 0-34,0 0 29,0 0-32,0 0 27,0 0-32,0 0 31,0 0-39,0 0 36,0 0-10,0 0-29,0 0 38,0 0-33,0 0 27,0 0-28,0 0 29,0 0-27,0 0 25,0 0-16,0 0 21,0 0-20,0 0 18,0 0-23,0 0 24,0 0-1,0 0-25,0 0 26,0 0-27,0 0 26,0 0-29,0 0 32,0 0-27,0 0 28,0 0-31,0 0 24,0 0-26,0 0 24,0 0-28,0 0 24,0 0-33,0 0 12,0 0 24,0 0-24,0 0 27,0 0-28,0 0 35,0 0-37,0 0 24,0 0-25,0 0 27,0 0-27,0 0 29,0 0-29,0 0 31,0 0-19,0 0-9,0 0 30,0 0-33,0 0 30,0 0-37,0 0 38,0 0-27,0 0 27,0 0-30,0 0 30,0 0-28,0 0 26,0 0-25,0 0 26,0 0-12,0 0-16,0 0 25,0 0-27,0 0 31,0 0-28,0 0 16,0 0-11,0 0 20,0 0-18,0 0 17,0 0-20,0 0 19,0 0-19,0 0 21,0 0-15,0 0-12,0 0 28,0 0-29,0 0 39,0 0-38,0 0 32,0 0-31,0 0 30,0 0-29,0 0 25,0 0-25,0 0 22,0 0-25,0 0 28,0 0-15,0 0-13,0 0 27,0 0-23,0 0 24,0 0-26,0 0 27,0 0-27,0 0 27,0 0-21,0 0 26,0 0-36,0 0 30,0 0-28,0 0 28,0 0-18,0 0-11,0 0 32,0 0-31,0 0 30,0 0-29,0 0 29,0 0-26,0 0 25,0 0-16,0 0 16,0 0-29,0 0 30,0 0-30,0 0 30,0 0-13,0 0-16,0 0 28,0 0-26,0 0 26,0 0-28,0 0 29,0 0-26,0 0 18,0 0-13,0 0 21,0 0-23,0 0 22,0 0-23,12 0 23,-12 0-5,0 0-20,0 0 27,0 0-28,0 0 27,0 0-26,0 0 38,0 0-36,0 0 27,0 0-29,0 0 28,0 0-26,0 0 25,0 0-25,0 0 20,0 0-15,0 0-7,0 0 26,0 0-22,0 0 26,0 0-20,0 0 28,0 0-24,0 0 24,0 0-23,0 0 23,0 0-26,0 0 23,0 0-26,0 0 22,0 0-22,0 0 19,0 0-21,0 0 22,0 0-27,0 0 26,0 0-27,0 0 25,0 0-24,0 0 24,0 0-29,0 0 27,0 0-23,0 0 23,0 0-25,0 0 15,0 0 11,0 0-21,0 0 16,0 0-18,0 0 19,0 0-18,0 0 18,0 0-22,0 0 14,0 0-11,0 0 22,0 0-24,0 0 22,0 0-7,0 0 10,0 0-2,0 0-24,0 0 23,0 0-19,0 0 21,0 0-26,0 0 25,0 0-23,0 0 22,0 0-24,0 0 30,0 0-27,0 0 20,0 0-18,0 0 24,0 0 5,0 0-27,0 0 34,0 0-21,0 0 24,0 0-25,0 0 23,0 0-25,0 0 21,0 0-21,0 0 19,0 0-22,0 0 18,0 0-21,0 0 14,0 0 5,0 0-22,0 0 20,0 0-20,0 0 17,0 0-21,0 0 22,0 0-22,0 0 20,0 0-26,0 0 29,0 0-20,0 0 20,0 0-18,3 2 28,-3-2 4,0 0-13,0 0 14,0 0-12,0 0 11,0 0-17,0 0 13,0 0-19,0 0 15,0 0-19,0 0 15,0 0-3,0 0-3,0 0-14,0 0-8,0 0-29,12 2-87,-12-2-81,0 0-151,0 0-163,12 4-177,-12-4-482,0 0-793</inkml:trace>
  <inkml:trace contextRef="#ctx0" brushRef="#br0" timeOffset="23523.5915">10994 8968 448,'0'0'680,"2"-11"-114,-2 11-173,3-10-31,-3 10-138,0 0 7,4-10-101,-4 10 27,0 0-88,5-8 61,-5 8-30,0 0-39,8 11 64,-5-2-25,2 6 20,0 4-18,2 3-12,0 2-43,-3 6 30,2 2-30,0 0 30,-3 2-46,3-1 26,-3 2-8,3 34 18,-2-34-43,-3 1-4,1-2-4,-1-1-6,0-1-24,-2-2-26,1-4-22,-1 1-26,-1-2-19,1-3-20,-3-3-16,2-1-8,-1-3-2,-1-1-46,-8 2-342,12-16 252,-15 4-23,5-8-52,-2-5-272,-1-5-147</inkml:trace>
  <inkml:trace contextRef="#ctx0" brushRef="#br0" timeOffset="23755.5984">10884 9283 452,'-4'-34'333,"2"-2"17,0 2-99,2-2 46,0 4-73,3-2 38,2 0-63,-1 3 38,1 0-78,1 4 42,-1 3-78,3 1 29,-2 4-80,8-16 60,-8 22-63,3 2-63,-1 1 53,1 6-64,2 2 57,-11 2-54,19 3 55,-7 3-61,0 5 55,-1 1-43,1 4 53,-5 2-55,1 1 56,-2 1-55,3 23 18,-8-21-15,1-2 0,-2 1-1,-2-2 1,1 1-20,-2-1 22,1-1-46,-2 0-24,2-1-49,-2 0-63,1-5-68,1 0-58,-2-3-71,-2-1-444</inkml:trace>
  <inkml:trace contextRef="#ctx0" brushRef="#br0" timeOffset="24014.5955">11201 8678 518,'7'-12'569,"-2"1"-138,0 3-98,-5 8-68,7-12-56,-7 12-53,5-10-20,-5 10-6,0 0 10,9 7 225,-9-7-163,6 20-83,-1-5 47,-3 4-52,2 3 56,0 4-68,-1 3 37,1 1-73,0 2-14,-1 0-4,-1 2-6,3-1-4,-4 0-38,2 2 30,0-3-27,-1 2 25,-2-1-46,1-5 0,-1-2-49,2 1-39,-2-3-49,1-3-45,-1-2 8,1-2-128,0-3-20,-1 0 0,0-14-124,3 16-284,-3-16-254</inkml:trace>
  <inkml:trace contextRef="#ctx0" brushRef="#br0" timeOffset="24596.5938">11479 8898 595,'0'0'417,"0"-17"-26,0 17-128,0-12 31,0 12-75,-3-12 48,3 12-77,-6-13 194,6 13-201,-8-4-85,8 4 36,0 0-74,-14-1 57,14 1-58,-13 8 49,5-1-30,-1 1 45,0 2-66,-2 0 46,2 4-66,0-3 50,0 2-59,-9 16 33,9-14-23,1-1 3,0 0 2,0 0-6,3-1-9,-3 1-8,2 1-16,0-3 21,1 0-30,1 1 30,0-2-34,2-1 25,-2 0-32,2 0 32,-3 4-7,5-14-3,-3 14 9,3-14-35,0 0 32,-1 14-32,1-14 34,0 0-27,4 11 30,-4-11-31,0 0 28,12 5-40,-12-5 34,0 0-32,17-3 33,-4 1-33,-13 2 23,15-7-2,-8 2 3,2 0 1,-2 0-1,1-2 0,1 1 4,-3-1 1,0 1-8,1-2 3,-1-1 0,-2 2 5,2-1-4,-2-1 0,-4 9 2,8-16-3,-8 16 0,5-14 5,-5 14-4,5-12 6,-5 12 0,4-12 4,-4 12 5,5-10-3,-5 10 1,0 0 1,3-12-4,-3 12-5,0 0-7,4-11-11,-4 11 5,0 0 3,0 0-4,0 0 14,7 7-9,-7-7 10,2 9-5,-2-9-3,5 13 3,-5-13 2,5 16 13,0-8-42,-1 1 37,1 3-31,4 11 6,-4-10 12,4-2-61,-3 0-10,1 1-60,0-2-35,2 1-50,-1 1-43,-2-6-38,2 2-17,-1-2-4,-7-6-10,12 8-84,-12-8-240,8 4-163</inkml:trace>
  <inkml:trace contextRef="#ctx0" brushRef="#br0" timeOffset="25412.5996">11602 9080 272,'0'0'446,"0"-17"-5,0 17-115,1-14 25,-1 14-81,1-16 49,-1 16-81,1-14 30,-1 14-93,3-12 17,-3 12-95,6-10 31,-6 10-75,7-9 44,5 4-3,-12 5-90,14-2 52,-14 2-59,14 4 50,-14-4-60,16 8 56,-10-3-56,1 3 56,-1-2-57,2 4 12,-3-3 6,1 2 4,-2-1 9,-4-8 8,5 24 46,-5-24-20,1 15 2,-1-15 10,3 14-18,-3-14 35,-3 12-29,3-12 52,0 0-26,-2 12 32,2-12-31,0 0 10,0 0-35,-8 5 11,8-5-52,-5-7 17,5 7-34,-4-15 26,4 15 1,-5-19-7,3 9-4,2 10-6,2-21 0,-2 9-2,5 4-1,-4-4-7,2 2 13,2 1 0,-1 0 9,0 1-1,7-7 9,-11 15-16,11-12-1,-11 12 0,12-5-1,-12 5 1,14-4-8,-14 4 8,13 3-1,-13-3-1,15 5-2,-15-5-21,14 8 27,-7-3-25,2 0 28,5 7-18,-6-7-35,0 1 4,0-1-69,0 0 3,-8-5-31,15 11-27,-15-11-20,14 7-18,-14-7-4,12 7 0,-12-7 11,14 3 0,-14-3 5,17 2 1,-2-4-170,-6-1 210,-9 3 64,18-8-30,-10 4 65,0-1-34,3-2 59,-4 1-33,1-2 91,0 2-51,0-1 72,-1-2-54,-3 1 98,3 0-46,-2-1 77,2-7 128,-3 9-125,-4 7 73,4-13-48,-4 13 62,3-9-68,-3 9-9,0 0-22,4-14-29,-4 14-21,0 0-14,0 0-11,0 0-5,0 0 5,0 0-6,-5 14 21,5-14-35,-2 13-5,2-13-5,-2 14-3,2-14 0,0 14-7,0-14 25,-2 13-31,2-13 2,2 11 8,-2-11-15,0 0 14,4 10-1,-4-10-37,17-3-84,-9-1 34,3-2 47,1-1-33,1 1 61,-1 0-61,1 0 67,-2 2-59,3 0 62,-1 2-51,1 2 58,-3 0-50,3 2 52,-1 0-55,-2 1 63,8 8-33,-9-5-17,-2 1 57,-2-1-51,-2 2 19,-4-8 30,9 10 29,-9-10 35,4 9 16,-4-9 10,0 0-25,5 9 11,-5-9-20,0 0-19,0 0-20,-5-11-13,5 11-20,-1-21-50,1 4-84,1-2-71,4-4-2,0-1-101,4-4-1,-2 1-90,5 0-39,-2 0-112,1 1-270,3 5-338</inkml:trace>
  <inkml:trace contextRef="#ctx0" brushRef="#br0" timeOffset="26483.5964">12589 8695 222,'0'0'597,"0"0"-164,5-8-124,-5 8-68,0 0-28,0 0-56,13 8-30,-13-8-22,9 15 8,-4-3 14,1 2 44,-1 4-60,3 4 39,0-1-72,-2 3-9,-2-1 7,1 2-5,-1-2 9,-1 0 11,2-1 6,-5-2 6,2-1-17,-2-1 23,-2-2-22,2 0 32,-6-3-39,2 2 36,0-4-40,-9 9 106,5-14-93,-1-3-47,9-3 22,-15 2-43,4-6 15,-1-3-55,1-6 3,0-3-45,0-8-28,1-2-24,0-4 65,5-2-42,1 1 16,4 4 13,6-37-36,1 32 61,2 3 7,3-3-19,5 0 33,-1 7-18,0 2 26,0 1-21,4 1 25,-5 7-11,1 1-12,-1 4-5,-1 1-2,-3 3 14,1 3-20,6 3 11,-18-1 19,11 5-5,-11-5 8,7 13 3,-7-13 7,2 15 11,-2-15 8,-2 20 14,-3-9 7,1 4 7,-1-1-2,1-2-5,-1 5-1,-1-2-8,-6 16 11,8-14-28,0 0-5,1-2-1,3 2-2,0-3-1,0 0 0,2 2-1,0-2 6,3 0-7,1-1-4,2 0 4,-2-4-1,3 0 4,5-2-13,6 0-46,-4-6 1,-1-1 41,1-1-56,2-1 33,0-3-64,3-1 63,-2 0-46,0-3 64,1 2-52,-7-1 69,3 2-34,-3 0 79,-4 1-44,1 1 70,7-5 20,-17 9-82,12-7 52,-12 7-62,11-2 46,-11 2-60,0 0 51,13-4-53,-13 4 63,0 0-59,14 2 58,-14-2-62,0 0 53,11 4-51,-11-4 51,0 0-53,10 3 53,-10-3-52,0 0 59,13-3-60,-13 3 4,10-5 2,-10 5-1,14-10-8,-7 1-23,0 1-37,-3-1 26,3-5-70,-4 0-18,1-1-2,0-12-69,-2 13 147,-2 3 38,0 11 22,-2-22 18,2 22 3,-2-15-2,2 15 9,-2-8 22,2 8 31,0 0 22,0 0 12,-18 5-13,18-5-12,-9 17-9,4 7 46,1-9-76,2 1-7,-3 1-10,2 1 3,3 1-15,-2-1-6,2 0-34,0-1-54,2-3-38,-2 3 29,3-5-70,-1 1 49,3-2-76,-1-3 27,5 6-354,-9-14 251,11 1 17,-11-1-8,12-4-35,-6-4-28,-1-1-227,3-5-43</inkml:trace>
  <inkml:trace contextRef="#ctx0" brushRef="#br0" timeOffset="26790.5955">13272 8708 682,'6'-9'416,"0"2"-84,-6 7-21,11-9 2,-11 9-22,13 2-15,-4 3 0,-2 0-14,0 5-10,1 3-15,4 3-27,-3 1-27,1 3-39,2 3 6,11 26 46,-12-26-138,-2-1 27,0-2-42,-2 0 25,-1-1-40,-1-5 26,1 0-29,-3-1 27,2-3-11,-3-1 42,-2-9-9,2 15 13,-2-15-32,-4 10 9,4-10-31,0 0-18,-16-1-51,9-6 12,-5-5-47,1-4-2,-2-5-41,1-5 2,2-2 15,1 1 16,-1-1 24,6 0 27,0 4 13,1 0-15,1 4 41,2-16 24,2 17-23,1 4 33,1 1-40,0 2 35,1 3-40,2 0 29,0 3-39,1 2 30,-8 4-72,16-5 5,-16 5-55,14 1-14,-14-1-25,13 7-37,-4 3-278,-9-10 171,7 10-48,-7-10-25,4 12-67,-4-12-305,0 0-239</inkml:trace>
  <inkml:trace contextRef="#ctx0" brushRef="#br0" timeOffset="27538.1311">13517 8611 53,'10'-7'539,"-2"0"-120,-1 0-66,4 0-42,2 0 0,-2 0-29,1 2-28,12-3 136,-12 5-230,1 2-20,1 2-41,-1 2 5,1 1-21,1 1-15,-1 2-9,-3 0-7,0 2-2,-3 0 2,1 2 3,-5-1-4,-2 0-6,2 1-6,-6 11 27,-2-11-29,1-1-2,-3 1 2,2-1 0,-2-3 8,0 1 3,-1-2-14,7-6-7,-10 10-9,10-10-7,-10 2-6,10-2-10,0 0-19,-9-2-22,9 2-20,0 0-2,0-12 7,0 12 4,7-12 5,-1 5 6,0-1 9,2-1 4,1-1 7,0 0 7,3 0 4,-2-1 6,0 1 3,1-2-13,0 0 29,9-9-2,-11 8-8,-2 2 27,2 1 12,-4-1 15,3 1 10,-4 1 0,1-1-5,0 2 3,-5 8 5,7-14 3,-7 14-39,4-12 19,-4 12-42,5-10 21,-5 10-22,4-7-20,-4 7 31,0 0-32,0 0 41,0 12-32,0-12 27,-2 18-38,-1-6 36,-1 0-34,4 0 27,-2 0-5,2 0 0,-2-2 1,2 2-5,0 9 1,0-21-7,4 17-2,-4-17-3,5 14-9,-5-14-12,13 7-21,-13-7-26,16 1-13,-5-3-5,0-3-6,-2-3-16,2-1-12,3-5-39,-1-1-44,8-22-237,-11 18 262,0-2 48,-3 1 46,-1 1 62,1 2 42,0 1 44,-2 3 82,-1 2-53,0 0 47,-2 1-75,-2 10 38,3-11-43,-3 11 65,0 0-64,0 0 56,0 0-71,0 0-1,0 0 11,-4 16 4,4-16-5,-3 17-28,3-17 19,-2 23-23,4-12 14,-2 3-5,2-3-2,-1 3-7,3-2 0,-2 2-4,8 12 20,-6-15-27,4 2 3,-1 0 20,3-1-28,-1-2 2,-1 0-2,1 2 0,1-3-3,-2 1 7,-3-1-1,1-1 17,0-1 24,-6-7 25,4 17 14,-4 0 97,0-17-111,-4 15-7,-2-5-12,0-3-12,-3 2-7,0-1-19,1-2-24,0-2-55,0 1-72,8-5-23,-19 6-160,19-6-92,-15-3-67,15 3-463</inkml:trace>
  <inkml:trace contextRef="#ctx0" brushRef="#br0" timeOffset="28142.1354">14178 8519 1171,'0'0'472,"14"-5"-100,-14 5-87,10-3-55,-10 3-54,0 0-4,14-1-23,-14 1 5,0 0-44,14-2 5,-14 2-46,0 0 7,15-1-33,-15 1 16,12-4-30,-12 4 3,13-6-54,-3 1-6,-2-1-11,1-2 3,0-2-19,0 0-25,-4-2-23,1 2 1,-1 1 20,-3-1 23,2 1 39,-2 0 42,-2 9 23,3-6 122,-3-9-81,0 15 25,0 0 31,0 0 31,-12 1 2,12-1-52,-10 9 15,5 0-55,-4 1 20,2 3-31,0-1-12,1 2 15,-2 1-48,2 2 28,-3 13-20,5-14-88,0-2-12,0-1-27,0-3-23,4 1-27,0-11-15,-2 18 0,2-18-10,2 11-2,-2-11-13,0 0 7,10 5 20,-10-5 10,6-7 21,3-4-64,-3 2 125,0 0 18,0-1 21,-1 0 21,1 0 58,-1-1 24,-1 5 38,1-3-1,-5 9-17,9-12-18,-9 12-7,7-8 18,-7 8 26,0 0-23,6-2 91,10 3-72,-16-1-38,9 6 12,-9-6-38,10 11 17,-10-11-38,9 9 18,-9-9-36,6 10 26,-6-10-28,9 9 21,-9-9-28,6 7 34,-6-7-30,10 3 13,-10-3-43,9-8-21,-9 8 32,8-11-20,-1 3 26,0 1-16,-7 7 22,9-15-3,-9 15-2,7-11-1,-7 11 1,9-6 3,-9 6-4,0 0 29,13 8-2,-13-8-26,7 11 24,-7-11-25,6 13 24,-6-13-28,7 12 21,-7-12-42,5 11-9,-5-11-42,6 9-9,-6-9-24,0 0-37,11 5-65,-11-5-24,12-6 2,-6-1 57,3-2-34,-1-2-17,1-1-53,1-6-64,0 0-176,-1-9-32</inkml:trace>
  <inkml:trace contextRef="#ctx0" brushRef="#br0" timeOffset="28273.1356">14679 8196 1387,'5'-14'510,"-1"4"-53,1 3-166,-5 7 17,6-6-81,-6 6 17,0 0-81,11 9 28,-11-9-81,5 18 37,-1-3-85,-3 0-16,3 3-39,-2 1-65,5 21-210,-5-18 91,0-5-64,1 2-42,-3 1-18,0-3-110,0-2-354,-3-1-280</inkml:trace>
  <inkml:trace contextRef="#ctx0" brushRef="#br0" timeOffset="28799.1415">14542 8511 402,'0'0'551,"0"0"-132,0 0-106,0 0-52,0 0-62,0 0-23,4-12-46,-4 12-27,17-10-24,-7 3-18,4 2-11,4-4-18,2-1-7,0 1-4,6-4-3,0 3 16,5-2 65,-1 0-28,28-11 141,-31 12-92,-6 4-61,-2-2 54,-3 4-58,-1 0 69,-4 0-49,-1 3 8,-10 2 18,13-3 27,-13 3 19,0 0-5,3 12-54,-3-12 29,-8 14-35,-3 7 50,4-7-87,-1-2-7,2 3-7,0-2-6,0 0 4,0 1-14,4-4 19,-2 0-34,0-1 25,2 1-25,2-10 22,-3 12-23,3-12 16,3 10-53,-3-10-115,12 0 60,-12 0-25,13-10 25,-4 5-35,-2-4 43,2-1 12,-1 0 13,-3 1 25,2 1 35,0-1 19,-7 9 14,9-12 2,-9 12-14,6-10 4,-6 10 59,0 0-57,0 0 29,0 0-42,6 10 31,-6-10-39,0 12 31,0-12-37,-1 16 51,1-16-64,0 15 50,0-15-61,0 12 0,0-12-68,0 0 2,1 14-40,-1-14-17,0 0-25,8 6-44,-8-6-30,10-3 5,-10 3 11,11-12-9,-2 3 14,-1-1 4,-1-2 0,1-5 1,1-3-55,-2-3-252,2-4-33</inkml:trace>
  <inkml:trace contextRef="#ctx0" brushRef="#br0" timeOffset="28900.1298">15139 8110 853,'5'-20'709,"0"8"-207,-3 0-115,-2 12-74,7-10-23,-7 10-15,0 0 14,4 8-21,-4 14 184,-2-4-268,1 2-26,0 4-52,-2 2 0,1 1-47,-1 0 14,1-1-35,-1 1-6,0-1-7,1 2-22,-1-5-44,1 3-53,-2-5-28,1 0-71,-3 14-302,1-19 141,1-5-31,1-2-80,-3 0-468,6-9-506</inkml:trace>
  <inkml:trace contextRef="#ctx0" brushRef="#br0" timeOffset="29395.6816">14965 8456 330,'0'0'577,"0"0"-146,-5-8-103,5 8-68,0 0-47,5-12-40,-5 12-31,12-9-18,-4 4-9,1-1-19,3-2-7,2 0-9,-2 1-5,5 0 33,1-3 21,2 2 12,1 1 10,-1-3 15,2 3 8,-3-1-1,-1 4-24,-1-1-22,-3 0-21,0 3-26,-1 2 39,8 0 109,-10 1-122,-11-1 19,17 7-23,-17-7 13,13 12-16,-8-5 3,0 2-26,-1 0 0,-3 0-26,3 2-8,-4-11-8,4 18-7,-4-18-6,1 21-4,0-5-62,-1-16-29,0 16-29,0-16-7,0 12 2,0-12 25,0 0-21,0 0-54,0 0-25,0 0 7,0 0-17,0 0 18,3-11-8,-3 11-12,0-24-7,5-9-128,-1 16 298,-1-1 13,-1 4 102,0 2-34,1 1 37,-1 1-58,-2 10 50,4-15-51,-4 15 82,4-13-52,-4 13 8,0 0 12,0 0-3,9-5-13,-9 5 32,9 4-53,-9-4-16,0 0 4,7 7-10,-7-7-3,0 0-4,10 7-2,-10-7 0,12 3 4,-12-3 8,14-2-16,-5-1 3,1 0-3,0-2-7,0 1 7,1-2-4,-1 2 6,-1 1-1,-9 3-13,15-7 5,-15 7-30,12-5-47,-12 5 13,0 0-105,0 0-4,12 4-192,-12-4-117,-5 8-495,-3-2-571</inkml:trace>
  <inkml:trace contextRef="#ctx0" brushRef="#br0" timeOffset="29883.6898">11944 9432 167,'-22'6'654,"1"-1"-121,-3 2-179,2-1-18,-17 5 113,24-9-286,0 3 58,4-2-73,0-1 40,11-2-84,-19 7 29,19-7-78,-11 3 43,11-3-68,0 0 51,0 0-54,4 11 54,-4-11-60,23 3-3,21-3 12,-13 0-11,19-4 0,3-6-4,20-1-1,7-4-6,6-5-7,26-4-1,5-3-36,7-2 15,10-2-19,4 1 21,5-4 6,11 1 4,3 1-3,168-39 2,-161 36 18,-2-1 21,-3 2 73,-6-1-25,-2 2 35,-7-1 22,-6 1 21,-11 2 51,-6 4 22,-13 0 49,-23 5 9,-6 4 17,-12 0 2,-8 3-7,26-9 155,-55 17-297,-5-1-12,-4 3-97,-2 0-72,-4 1-156,-2-1-138,-13 5-236,18-2-220,-18 2-892,0 0-1337</inkml:trace>
  <inkml:trace contextRef="#ctx0" brushRef="#br0" timeOffset="45026.4466">11594 7495 219,'0'0'212,"-21"-5"-28,8 1 136,13 4-180,-17-5 11,17 5-38,-15-6 18,15 6-27,-14-3 8,14 3-43,-13-5 15,13 5-43,-14-6 17,14 6-34,-11-3 16,11 3-34,-9-2 22,9 2-29,-9-4 27,9 4-38,0 0 28,-12-3-28,12 3 22,0 0-23,-11-3 30,11 3-29,0 0 23,0 0-31,-13 0 27,13 0-27,0 0 27,0 0-19,0 0 4,-12-2 9,12 2-27,0 0 15,0 0 1,0 0 2,0 0-17,0 0 28,9 6-21,-9-6 22,18 7-18,-4-4 27,3 1-20,7 2 31,8-1-30,44 15 10,-26-11 16,4 1-25,15 4 26,9-2-30,8 2 29,6 0-23,23 5-10,4-3 18,4 1-26,6-2 33,8-1 1,0-1-35,5-1 46,0-4-32,151-1 76,-147-6 8,-6-5-43,-3 0 96,-6-4-55,-3-2 66,-7-2 0,-23 0-23,-7 0-17,-6 1-19,-9 1-16,-6 5-13,-17-2-40,-7 3-94,-8 2-117,-7 3-112,-8 5-473,-6-3-304</inkml:trace>
  <inkml:trace contextRef="#ctx0" brushRef="#br0" timeOffset="57092.9746">15794 13602 267,'0'0'244,"0"0"-69,0 0-20,-2-12-26,2 12 20,0 0-21,0 0 27,-2-5 72,-1-4-131,3 9 3,0 0-22,0 0-8,-7-8-16,7 8-10,0 0-8,0 0-7,-11-6-6,11 6-2,0 0-5,-12-4-3,12 4-2,-11-2-3,-3 0 10,14 2-2,-15-2-2,15 2 17,-19-1 10,19 1-6,-23 0-6,23 0-4,-21-2-2,7 2-5,14 0 0,-25 0-10,12 0-3,-2 0 5,1 2-1,-17-2-4,14 1-2,0 1-3,-1 1 2,2-1 1,-2 1-2,1-1 6,1 2-7,1-1 1,-1 0 1,3-1-1,-1 1 0,3 1-1,-2-3-1,2 2 8,1 0 2,-2 0-2,1 1-6,3 1-4,-2-2-1,1 1-2,9-4 7,-15 7 2,5-2-2,10-5-7,-11 10-52,11-10 66,-14 10-57,9-4 82,0 2-75,-7 9 24,5-10 41,3 3-57,-1 0 67,0 2-67,0-2 63,-1 2-65,2 1 64,-3-2-2,5 3-6,-2-4-4,0 0-11,-1 3-4,4-2 4,-2 0 6,-5 14 3,6-10-13,0-2-2,0 0-1,0-1 3,-1 2-4,3-1 2,0 4 2,-2-3 0,2 0-2,0 1 3,0-2-3,0 2 1,0-1 0,0 0-4,2 14 0,-2-15 2,4 3 8,-3-2-3,2 1 1,-2 1-11,3-2 4,-1 1 7,1-1 0,-1 3 1,2-2-6,-1 0 4,0 0-19,-2-1 18,2 0 0,6 13-1,-6-14 1,0 0-1,1 0-53,-1-2 66,-1 1-56,2 0 64,2-1-60,-1 0 66,0 0-65,-1 1 62,4-1-53,-2 0 60,0 2-61,1-3 56,9 14-40,-9-13 42,1 0-7,0 2-9,0-2-1,-2 1-3,3-1-5,-1-2 1,-1 3-1,3-2 2,-2 2-2,1-2 0,1 1 0,0 0 1,-1 0-3,2-1-1,0 2 3,-2-2 0,4 2 24,-1-3-25,2 4 21,-1-4-30,2 1 27,-2 2-23,0-4 27,2 3-34,-2-3 25,0 0-30,0 0 33,0-2-28,13 5 16,-15-4 9,3-3-24,-3 1 26,0-3-23,0 0 28,-1 1-22,3-2 35,-14-1-18,25 0 33,-12-1-14,3-2 22,0-2-18,1-2 24,0-1-8,20-9 62,-20 8-69,1-3 1,-3 2 4,0-2-8,1 0-5,-1-3-6,-3 1-38,2 1 71,-1-5-41,0 3 53,-2 0-41,0-2 49,-2 1-64,1-2 38,4-23-16,-7 15-68,-1-3 54,-1-1-6,-1-3-5,-2-2-9,0-2-11,-4-1-3,2-7-4,-1-2-10,-3-1-51,-1 1 63,-2-2-49,-2 4 60,-1-1 36,-18-37 5,10 43-4,0 2-38,-6 4 56,-2 2-7,-5 2-12,-1 5-15,-7 3-12,-1 4-17,-4 3-45,-3 7-64,0 1-85,4 6-98,-5 5-109,-4 6-533</inkml:trace>
  <inkml:trace contextRef="#ctx0" brushRef="#br0" timeOffset="60408.1612">16902 11930 219,'0'0'293,"-6"-7"-81,6 7-51,-9-7-30,9 7-26,-12-11-9,4 7-5,-1-4-9,0 2-5,-1-2 10,-2 0 22,0-2-17,1 2-11,-3-2 11,1 1-52,-1 0 77,0 0-22,-14-7 97,13 8-119,0 1-15,0-1-14,-2 2-16,0 2-59,-1-1 62,-2 2-5,1 0-6,0 2-9,-3 1-3,2 0-3,1 1 0,-1 1-2,-3 3 2,-21 8-3,21-4-8,-1 3 12,1 1-9,0 2 3,2 0 1,1 3-3,2 0 0,3-1 2,2-1-4,2 3-52,-1 0 59,2-1-59,3 3 73,-2-2-61,-3 22 24,9-19-15,0 0 7,2 0 13,0 2-1,-1 0 4,4 1 4,0 1 53,2-2-64,1 0 54,1 3-64,4 2 65,-1-3-13,3-1-15,0 0 4,20 23 17,-16-24-20,6 2-4,1-1 1,1 3 47,1-1 4,0 0-11,3-1-9,-1-1-10,2-1-7,0-1-2,0-2-8,0 0 5,0-2-3,2 1 0,-5-6-59,-2 0 62,3-1-55,-2-1 55,0 0-47,-2-2 68,5-3-56,4 0 114,-1 1-55,2-4 40,0 1-69,1-2 48,-5-1-57,2-1 48,-1-1-56,36-5 96,-33 1-60,-2-2 6,1-1-8,-1 1-5,-6 1-2,-1-2 7,-2 2 2,-1-3 1,0 2 10,-2-3 2,0-1 3,5-7-102,5-5 29,-1-5 19,25-28 109,-30 25-21,-1-3-85,-2-1 47,-2-3-56,-2-1 52,-1 0-53,-1-1 2,-2 1 50,-2 0-57,-5 4 54,0 1-57,-4-1 56,-2 2-57,-2-1 58,-12-28 30,5 30-11,-3-1-47,-3-1 59,-2 3-63,-1 0 53,-1 1 160,0 0-46,-4 0-87,-3 3-27,-2-1-37,-3 1 45,-2 2-61,-1 2-2,-3 2-5,-37-13-12,40 21 12,-8 2-175,-3 4 34,-3 5-30,-3 5 32,0 5-144,-9 6-34,1 7-90,-1 3-479,-1 3-453</inkml:trace>
  <inkml:trace contextRef="#ctx0" brushRef="#br0" timeOffset="65304.8942">13297 11584 10,'-11'-8'224,"11"8"-63,-12-8-12,12 8-11,-13-8-24,13 8 9,-16-10-17,16 10-10,-13-8-25,4 4 4,9 4-14,-16-7-3,16 7-20,-15-6 4,15 6-21,-14-4 5,14 4-15,-18-2 6,0 2 2,18 0-17,-21 2 18,10 0-11,-2 1 15,1 0-11,-1 3 27,-3-2-24,3 0 38,-3 3-25,1-2 32,-3 3-37,4-2 43,-2 1-48,-2 1 40,-13 5 26,17-5-84,1 0 52,-1 0-55,1-1 44,-1 1-50,1-1 46,1 1-55,1 1 51,-1-1-55,2 0 55,1 3-57,-2 0 53,1-1-53,0 1 52,-9 16 8,11-14 4,1 1-34,0 1-1,0-1-1,-2 0 0,5 1 3,-3 1 1,1-2-6,0 1-10,2 1 2,0 0 6,-1 0 4,3 0-53,-2 1 57,-2 15-31,2-16-14,4-2 59,-4 2-56,2 0 57,0 1-54,1-5 56,1 2-57,-1 0 12,1-1 3,0-1 1,-1 2 0,2-1 10,-1-1 6,0 3-18,1 11 45,-1-13 13,1 0-56,1 0 54,0 0-65,-2-2 55,0 3-59,2-1 61,0-1-57,0 1 57,0 0-55,0 0 55,2 1-54,-2 1 55,0-1-57,5 17 82,-3-16-30,0 0-7,2 0-3,0 1-2,1-1-2,-3-1-3,3 1-2,2-1 5,-4 1-9,2-3 14,1 3-16,-1-3-5,0 2-1,2-3 7,-1 2-2,0-3 1,-1 2 1,1-1-1,3 1 5,-1 1 1,-1-2-3,3 2 6,1 0 41,-1-1-7,0-1-6,-1-1-6,0 0-2,1 0-1,-1-1 6,14 10 34,-12-11-32,-1-1-6,1 1-7,1 0-1,-1-2-4,1 1-5,-1-1 5,0 2-11,1-2 0,-3-2-41,3 2 54,-1-2-49,1 1 53,-3 1-49,13 0 45,-13-2 20,1 0-50,-1-2 47,-2 1-53,5-1 50,-5 1-51,4-1 51,-2 0-37,2 0 56,-1-2-57,1 0 50,-13 0-55,25 0 47,-25 0-53,36-2 37,-23-1 13,1 1-51,-1 0 48,1-1-54,-3 0 53,1-1-52,-1 1 52,2-1-53,-3 1 50,3-2-55,-3 1 63,2-3-64,-1 2 55,1-1-56,12-8 79,-12 6-34,-1 2-4,0-3-1,0 1-5,0-1 0,3 0 4,-3-2-3,-2 0-2,5 0-2,-5 0-2,2 0-2,0 1 3,-2-1-2,0 1 0,9-14 4,-11 14-2,1-2 3,0 1 6,-2 0 7,1 1 4,0-2 12,-2-1-4,1 0-6,-1 0-8,-1-1-50,3 0 61,-3-1-55,3-4 28,0 2-48,1-3 57,-1-1-45,0 3 56,-2-1-51,1 0 56,-1 2-46,-1 1 56,0-1-56,0 0 57,0 1-55,-2 0 62,0-1-55,0 0 55,-1 1-53,-1-2 52,-3-18-12,1 19 20,-2-1 60,-2-3-69,0 2 38,-1-1-64,-1-1 44,-2 1-63,-1-4 48,2 4-55,-3-2 50,2 1-52,-1 2 29,-1-1-28,1-4 41,-11-17-26,11 22-23,-3 2 83,3-1-11,0 1 31,1 2-5,-1 1-19,-3-2-13,3 3-12,-2-1-10,-1 3-5,1 1 10,-5-1-17,-3 4-12,0 0-3,-29 1-7,21 6 1,1 0 45,1 1-64,1 0 39,3 2-75,-1-2 33,-1 4-65,2-2 40,6 2-52,-2-1 37,2-1-75,1 2 29,3-1-52,1-1-46,-6 6-197,9-4 199,4 1-2,-1 1 11,1 0-9,5-7 0,-6 18-7,2-10 6,0 2-6,0 1-28,0-3-188,0 2 98</inkml:trace>
  <inkml:trace contextRef="#ctx0" brushRef="#br0" timeOffset="69078.4372">10947 11376 171,'0'0'237,"0"0"-44,0 0-31,0 0-18,-1-12-21,1 12-6,0 0-24,0 0 81,-4-9-79,4 9-34,0 0 23,0 0-36,0 0 38,-4-8-46,4 8 46,0 0-52,0 0 3,0 0 2,-6-5 9,6 5 0,0 0-6,0 0-1,-10-6 55,10 6-48,0 0 45,-10-4-62,10 4 55,0 0-48,-13-2 49,13 2-48,-10-2 38,10 2-54,-14-2 45,14 2-53,-14-1 56,14 1-49,-19-2 54,-2 0 13,21 2-85,-23 1 52,23-1-56,-26 0 46,11 1-51,1 1 50,-2 0-54,1 1 51,-3-3-57,0 5 54,-1-3-56,3 3 55,-3-3-55,0 2 54,-18 6-13,17-4-43,1 1 52,-2 1-57,2-2 5,-1 2 3,2 0 6,0 1-3,-1 0 1,1 1-6,2 0-1,-2 2-3,3-2-2,-2 2 15,2 0 1,-15 17-11,16-17 10,1 5-3,-1-2 5,3 2 47,-1 0-54,1 0 46,1 1-54,0-1 52,1 3-54,0-2 60,3 3-64,-2-2 50,1 3-50,2-2 56,0 1-58,-1 1 57,4-3-58,-2 5 66,2-3-64,-2 1 51,3-1-49,-1-2 50,2 2-53,0 0 10,0 0 7,0 0 0,2-1 3,-1 1 3,0 1-2,4 20 1,-2-20 6,-1-1-3,1 3 2,-1-4 0,2 1 1,0 0-1,1 0 0,1 0 1,-1-1 48,0 1-60,2 0 39,-1-2-42,3 2 54,-2-2-55,10 19 32,-7-18 18,0-2-58,-1 1 56,4-1-51,-3 0 50,2 1-49,1-2 48,2 3-54,2 0 59,-1-2-56,1 0 51,2 0-50,-2 1 47,2-1-50,21 17 28,-19-17 26,0-1-55,0-1 57,2 1-56,1-2 55,1 2-54,-2-3 7,2 1 4,0-3 5,1 0 2,-1-2 1,0 2 5,-2-5 0,1 1 3,25 5-1,-25-8-2,1 0 5,0-2-2,0 0 4,-2-3-1,-1 2 2,4-4 8,-1 0 9,-1-2 2,2-1 51,-2 0-57,-1-4 59,4-2-58,0 0 58,25-19-2,-23 10-79,0 1 52,-1-2-60,-1-2 56,-1 1-60,-1 0 55,-3 3-36,-1 0 29,1-2-55,-2 1 58,1-1-55,-3 0 55,2 1-60,1-2 64,18-25-19,-18 21-40,-3 1 3,2-1 5,-4 2 6,4-6 0,-6 5 6,1-6 0,-2-1-3,0-3 2,-1 1 45,-2-4-59,-1 1 52,-3-2-56,-1 5 50,2-39-10,-5 35-49,-7 2 51,3-7-57,-5 2 7,0-1 7,-4 2 4,-2 0 3,-1 2 4,-4-1-7,-2 3-1,0-1 56,-5 2-63,-2 3 53,0 0-56,-5 1 49,-1 4-54,1 1 53,-5 1-50,1 4 56,0 1-31,-2 0 46,1 4-57,2 2 50,-4 1-58,7 6 49,-1-1-54,-1 6 52,3 0-57,1 1 53,-38 10-144,35-1-9,1 4 9,2-1-99,2 3-41,3 3-35,3 0-35,1 4-96,2 0-232,0 3-170</inkml:trace>
  <inkml:trace contextRef="#ctx0" brushRef="#br0" timeOffset="69506.5215">10774 12644 435,'5'-8'388,"-5"8"-130,0 0 10,5-7-103,-5 7 29,0 0-84,0 0 47,5-8-92,-5 8 54,0 0-92,0 0 61,5 8-72,-5-8 80,2 20 13,1-3 17,-2 6-68,3 9 69,0 2-41,1 9 14,1 6-1,6 54 120,-6-41-83,-1 1-60,0-8 53,1-2-72,-1-2 42,-1-2-70,1-3 45,-1 0-61,0-5 50,0-7-64,-2-1 1,3-1 2,-2-6 1,-1-1 3,2 18-125,-3-26-13,2-2-34,-2-1-5,1-2 8,-1-2-53,-1-10-94,0 0-108,-4 7-313,4-7-238</inkml:trace>
  <inkml:trace contextRef="#ctx0" brushRef="#br0" timeOffset="69923.5308">10760 12888 379,'-4'-14'412,"-1"4"-129,0 0 16,0 2-116,-2 0 35,0 3-92,7 5 48,-15-5-82,-4 7 109,9 1-102,-1 5-71,-1 1 47,0 0-68,0 5 52,0 0-59,1 2 3,-2 0 7,3-1 7,0 2 2,1-4 1,0 0-4,3-2 3,0 1 51,0-3-54,0-1 58,1-1-31,5-7 48,-6 12-44,6-12 44,0 0-63,0 0-7,0 0-2,0 0-10,5-27 25,1 5-71,7-14 40,-2 0-51,3-3 59,17-43 21,-14 45 41,1 1-58,-1 4 47,2 1-65,-4 9 47,2 1-61,0 2 49,-1 6-57,0-1 51,0 5-57,-2 3 55,2 4-56,-2 0 62,3 5-56,18 13 29,-15-1 26,1 5-54,-1 6 39,0 5-102,-2 3-15,-2 4-138,0 1-58,-4 4-67,0 1-378,-5 2-250</inkml:trace>
  <inkml:trace contextRef="#ctx0" brushRef="#br0" timeOffset="70620.5261">10565 13980 17,'0'0'509,"-13"1"-148,13-1-81,-15 6-67,-3 5 112,7-2-193,1 2-15,1 0 0,-1 2-7,1 4 6,1 0-25,0 3-9,1 2-7,2 2-9,3 0-6,-1 3-9,2-1-5,1 1-12,0 2-5,6 21-17,-2-25-30,1-2 48,3-5-55,-1 3 53,0-6 7,3 0-1,0-3-5,-1-1-44,2-3 58,0-3-48,1-3 51,-1-3-52,2-3 53,-2-3-5,15-17 19,-16 8-40,-2-2-3,-1-3-3,-3-1 2,-2-1-7,0 0 3,-2 3 13,-3 1 22,2-3 5,-4 3-6,1 2-9,-3 2-9,0 1-3,1 2-10,-3 0-5,1 4-7,-3 0-5,2 3-23,0 1-42,9 4-35,-18-4-36,18 4-44,-17 4-33,17-4-34,-14 8-10,14-8-41,-11 10-38,11-10-194,-7 9-32</inkml:trace>
  <inkml:trace contextRef="#ctx0" brushRef="#br0" timeOffset="71158.9559">10586 14151 233,'0'0'309,"0"0"-54,11-5-81,-11 5-19,0 0-55,9-4-3,-9 4 2,0 0 70,9 9-23,-9-9-6,7 15 3,-3-4 11,1 2-25,0 2-17,9 19 54,-8-15-108,0-2-5,3 1-9,-1 1 6,1-3 0,0 1-56,-1-3 52,1 0-48,1-3 46,0 0-52,1-1 56,-1-2-42,2-1 69,-3-2-37,11-3 88,-9-7-45,-1 1-63,0-5 48,-1-1-17,-3-5-7,0 0-1,1-3 0,-5 1 5,2 1 4,-4-1-7,0 3-4,0 2-9,0-3-1,-3 4-20,0-12-52,3 23-9,-5-17-10,5 17-17,-3-19-23,3 19-35,-4-20-39,4 20-35,-1-19-15,1 7 8,1 0 4,1-3 14,0-1 27,2-1 16,0 0 25,-2-2 22,3-1 24,-1-1 26,0 0 38,-2 1 26,2 0 44,-1 5 5,2-3 70,-3 3-25,1-1 13,-2 5 24,2-1 12,-2 2-25,-1 10-32,2-16-29,2 2 13,-4 14-48,0 0-7,8-5 33,-8 5 23,9 12 46,-4-1-51,1 3 38,0 6-16,1 3-20,0 4-15,1 1-8,0 1-11,-1 0-6,2 2-7,5 26 12,-8-30-9,3 0-14,-4-5-3,0 2-89,0-2 26,0-1-93,-1-4 40,0 0-66,0-2 38,-2-1-33,-2-14-8,0 20-53,0-20-43,-6 17-291</inkml:trace>
  <inkml:trace contextRef="#ctx0" brushRef="#br0" timeOffset="71594.3235">10881 14287 187,'0'0'301,"-12"-1"-73,12 1-8,-13-4-45,13 4-4,-13-2-4,13 2-2,-10-3 5,10 3-14,0 0-12,-14-2-21,14 2-20,0 0-18,-10-6-19,10 6-12,0 0-14,0 0-11,-5-11-6,5 11 2,3-10-4,-3 10-7,7-16-6,0 8-3,1-4 1,1 0-3,1-1 1,3-4 1,1 1-1,5-4 7,15-14-37,-18 18 45,0 1-56,-1 2 60,-1 0-62,-3 3 65,2 0-65,-2 1 59,-2 1-60,1 2 59,-2 2-55,0-1 58,-8 5-55,13-4 61,-13 4 2,19 2 54,-19-2-44,15 8-4,-15-8-5,13 11-1,-4-3 0,-4-1 2,1 2 6,1-2-16,-1 1-4,2 0-1,-1-1-1,0 0 0,-1 0-2,3-1 2,6 3 21,-15-9-17,19 2-2,-10-4-13,0-2-19,2-1 3,-2-1 0,1 2 0,-10 4-10,17-7 4,-17 7 10,13-4-4,-13 4 3,17 0-6,-17 0 5,24 3-3,-24-3 11,15 2 10,-15-2 12,16 3 5,-16-3 1,16 0-2,-16 0-3,19-4-3,-9 1-24,-1-3-52,3 0-76,0-2-74,1-1-60,-1-1-57,11-13-1254</inkml:trace>
  <inkml:trace contextRef="#ctx0" brushRef="#br0" timeOffset="72167.8569">12935 12900 396,'0'0'458,"-7"8"-82,7-8-83,-8 9-20,8-9-24,-8 6-21,8-6-27,-6 7 31,6-7-97,0 0 24,-7 9-82,7-9 36,0 0-53,11 1 53,16-5 43,-2-2-113,6-1 50,10-4-64,4-3 53,2-2-42,9-4 61,0-2-39,1-2 56,-1 0-66,-2-1 46,-3 1-65,1 0 43,-12 3-65,-3 6 42,16-13-7,-34 19-55,1 0 45,-7 1-87,0 1 2,1 2-110,-5 0 2,3 1-102,-12 4 23,15-8-76,-15 8-6,11-6-46,-11 6-88,12-3-220,-12 3-181</inkml:trace>
  <inkml:trace contextRef="#ctx0" brushRef="#br0" timeOffset="72745.8529">15644 14534 307,'0'0'338,"-11"9"-57,4-4 119,7-5-219,0 0-85,-7 7 37,7-7-53,0 0 70,0 0-44,0 0 71,13-2-70,-4-1 46,4-4-59,4-3 61,6-4-40,2-3 59,7-2-64,31-25 147,-30 20-120,0 0-67,0 2 39,-1-2-74,-1 5 45,0-3-86,-1 2 0,-5 5-63,-2-1-64,1 2-49,0-3-63,2 2-80,4-5-41,-1-1-430</inkml:trace>
  <inkml:trace contextRef="#ctx0" brushRef="#br0" timeOffset="73209.8483">17249 12194 105,'-9'3'327,"-6"5"165,15-8-281,-13 4-15,13-4-15,-11 5 1,11-5-6,-14 4-5,14-4-15,-10 5-16,10-5-34,-10 5-16,10-5-18,-10 5-14,10-5-14,-9 4-7,1 1 19,8-5-36,0 0-1,-8 8-8,8-8 3,0 0 12,0 0 7,1 12 13,-1-12 13,15 7 3,-4-5 6,7 0-1,1-2 4,8 0 2,2-1-1,44-7 49,-36 3-64,6-2 3,1 0 5,-8 0-3,-2-1-12,0 3-15,-4-2-10,-3 3-4,-3-1-6,-4 3-20,-3-1-28,0 0-39,-4 0-38,-2 2-37,8 2-255,-19-1 124,10 8-59,-10-8-475,3 15-343</inkml:trace>
  <inkml:trace contextRef="#ctx0" brushRef="#br0" timeOffset="74033.696">22371 10635 698,'0'0'443,"0"0"-114,0 0 100,0 0-284,0 0-33,0 0-22,-6 10-20,6-10-16,0 17-7,-2-3-5,2-1-17,0 4-3,0 1-5,-1 1 8,1 2 42,-1 2 63,-4 2-69,-1 19 75,0-23-37,1-1-47,-1 0 64,-1-6-55,0 1 50,0-1-68,-2-3 46,-3-2-45,2 0 110,0-2-17,-1-2-4,2-1-17,-3-3-33,0-2-29,0-3-51,0-3-18,0-3-41,2-5-30,3-2-4,3-1 2,3 1 0,2-3-12,3-2 4,3-2 3,3 1-10,3 0 7,3 3 66,1-1-49,-1 4 55,16-11-135,-16 18 32,-3 2 5,1 0 20,-1 2 11,-4 3 24,2 1 9,-11 2 4,13-3 13,-13 3 33,8 4 33,-8-4 27,0 0 39,0 14 40,0-14-10,-12 26 82,7-16-113,-4 1-8,3 1-27,-1 0 37,1-2-71,1 0 44,-1-1-65,2-1 48,4-8-61,-5 19 53,5-19-55,0 15 53,3-5-43,5 0 51,2-1-52,2 1 55,4 1-62,2-3 25,2-1-83,0-1 20,-2-2-84,2 0 27,0-3-96,-1 1-7,2-2 5,-1-3-41,-1 2-40,1-4-6,-2 1-256</inkml:trace>
  <inkml:trace contextRef="#ctx0" brushRef="#br0" timeOffset="74180.6877">22717 10839 719,'7'-7'236,"-7"7"18,8-10-40,-8 10-21,6-5-40,-6 5-31,0 0-29,8-7-7,-8 7 154,8 4-76,-8-4 3,4 12-16,-1-2-23,-1 3-18,2 2 31,-1 3-78,2 3 45,-1 2-72,0-1 45,1 2-65,1-2 53,-1 2-63,0-2 49,0 2-63,1-2 17,-1-1-113,2 0-47,-1-2-69,0-1-37,2 2-36,-2-8-101,2 1-299,-2-5-200</inkml:trace>
  <inkml:trace contextRef="#ctx0" brushRef="#br0" timeOffset="74389.6903">23276 10961 354,'14'-6'805,"-2"1"-218,-3 2-130,-9 3-110,15-4-77,-15 4-54,0 0-39,17 3 12,-17-3-67,0 0 48,5 14-71,-5-14 44,-9 26 29,4-13-135,-3 1 44,1 1-95,-2 1-21,0 1-139,-1-2-35,1 2-139,1-3-67,1 1-534,-1-3-532</inkml:trace>
  <inkml:trace contextRef="#ctx0" brushRef="#br0" timeOffset="74868.4444">23653 10557 208,'12'7'364,"-2"2"-87,-1 5-60,12 17 103,-14-15-160,2 2-8,-1-1-1,-2-1 4,-2-2-36,1 2-2,-1-1-30,-2 1-11,2-1-6,-4-2-13,0-1 5,-2-1 6,-1 0 18,-1-1 4,-7 6 63,2-11-93,-2-1-12,-1-2-9,0-3 1,0-1-15,-2-4-4,-1-2-8,1-3-11,0-1 9,3-3-10,-2 1 6,6 2-3,-1-3 7,3 1 39,1-2-66,3 2 52,1 1-58,2-3 49,3 1-65,2 0 62,3-2-62,2 2 54,2 0-54,1 3 53,1 0-52,1 2 43,-3 3-62,3 2 54,-3 1-55,11 3 6,-25 1 56,20 5-50,-12-1 61,-2 3-38,-6-7 27,7 18 51,-6-6 17,-2 0 16,-2 3 4,1 2-12,-2-2 12,1 1-33,-1 1 6,0-2-4,-1 14 18,3-15-50,2-2-3,0 0-1,1-2-3,3 0-3,1-2-17,4 1-54,1-2-79,1-2-99,3-3-106,2-2-129,0-2-394,0-2-405</inkml:trace>
  <inkml:trace contextRef="#ctx0" brushRef="#br0" timeOffset="75195.4436">24276 10718 358,'16'6'418,"-16"-6"-100,24 16 138,-15-7-271,2 1-27,-2 0-16,-1 2-4,1 3 12,-1 1-16,-2 1-14,0 3-14,-2-2 41,-3 0-40,-2 3 46,-1 1-63,-2-1 61,-1-1-55,-2 0 62,-2-1-58,-2 0 44,-2-2-64,-2-2 42,1-2-60,-2-2-4,4-1-7,-3-5-10,3-1-12,1-3-9,-2-2-20,3-3 35,1-1-65,3-1 58,-2-9-78,8 15 21,0-12 4,0 12 0,8-16 6,-8 16 0,15-9 1,-6 6 5,2 0 1,-11 3 1,23-1 1,-9 2 16,-3 0-9,3 4-8,0 0-44,14 9-117,-14-7 41,0 2-122,-1 0-47,2 0-28,-3-1-54,1 1-399,1-4-302</inkml:trace>
  <inkml:trace contextRef="#ctx0" brushRef="#br0" timeOffset="75355.4377">24953 10953 476,'20'-3'642,"-7"3"-158,0 2-100,2 6 202,-15-8-382,4 11 46,-4-11-65,-4 15 32,-1-4-92,-4-1 25,-1 1-79,-3 4 2,0-1-141,-1 0-27,0-3-152,2 0-65,1-1-64,-3-2-490</inkml:trace>
  <inkml:trace contextRef="#ctx0" brushRef="#br0" timeOffset="75802.5238">25128 10540 378,'14'3'467,"-1"3"-88,11 17 223,-12-6-384,-1 1-51,-3 0-23,2 0-20,-1 0 42,-4 0 13,1 1-4,-1-2-31,-2-2-25,-2 2-19,1 0-17,-4-1-18,0-3-9,-2 2-5,-12 11 35,7-16-29,-5-3-19,1 0-9,1-3-2,-1-4-15,2-3-6,-5-2-35,3-5-48,-1-6-42,3-2-2,0-7-19,1-4 2,6-2 19,2 0 78,2 3-37,2-3 67,3 2-50,4 1 68,0 1-66,2 0 62,3 5-51,-1-2 56,1 8-51,-1 0 9,0 2 7,1 4 6,-5 1 3,1 4 19,-10 5 82,24-2 116,-24 2-111,12 12 84,-11 0-27,-1-12 59,-1 23-58,-2-7 28,-2 1 24,1 0-57,-1-1 1,1 1-58,-1 0 10,3-2-44,0 2 19,-1-3-44,-1 13 18,5-15-29,2 0-14,2-2-38,-3 2 2,5-2-86,3-3-61,2 1-137,3-4-110,2 0-62,-2-3-495,0-1-582</inkml:trace>
  <inkml:trace contextRef="#ctx0" brushRef="#br0" timeOffset="76122.3821">25622 10542 267,'0'0'587,"0"0"-211,0 0-102,0 0-60,0 0-40,0 0-36,11 2-29,-11-2-22,4 12 54,-4-12-74,3 14-7,-3-14-18,5 18-5,-3-7-9,0 0-6,-2 0-7,3 1 10,-2 0-8,2 0 4,-1 3-2,2-1 22,-3 1-4,3-3-2,1-1 0,-1 1 4,1-1 8,3-1 2,4 0 3,1-1-3,2 1-11,4-3-6,-1 3-6,0-3 3,0 0-2,-5-2 2,1 0 12,-1 2 15,-3-2 24,5 4 185,-15-9-118,5 10-25,-5-10-21,-5 14-19,-3-6-15,-1 1-8,-3 1-17,-1-2-6,-1 2-18,1-3-75,-1 2-83,0-2-41,2 1-165,0-2-77,-11 1-2230</inkml:trace>
  <inkml:trace contextRef="#ctx0" brushRef="#br0" timeOffset="76372.3838">26235 10502 756,'32'-9'1470,"-16"6"-987,1-1-82,8-1-21,0 0-9,7 0-8,1-2-30,1 0-41,0 1-42,4-1-42,-4 0-39,0 2-35,-1 0-24,1 0-26,-7 1-16,21 0-63,-31 1-85,3 1-53,-6-1-68,0 2-57,-3 0 1,-11 1-87,20 0 21,-20 0-138,11 1-75,-11-1-488,0 0-635</inkml:trace>
  <inkml:trace contextRef="#ctx0" brushRef="#br0" timeOffset="76773.3874">27520 10260 425,'0'0'473,"-4"-14"-43,4 14-147,0 0 14,3-12-66,-3 12 52,0 0-79,3-10 29,-3 10-111,0 0 33,0 0-81,0 0 51,0 0-41,15 8 38,-11 1-54,2 6 50,2 2-60,-2 4 54,-3 1-70,3 5 42,-4-1-62,3 28 57,-5-26-68,0-3-2,0 1 0,-2-1 2,1-1-3,-1-3-21,-2-1-35,2-3-40,-2-1-37,0-3-54,-3 0-70,2-4-74,-4-5-126,9-4-402</inkml:trace>
  <inkml:trace contextRef="#ctx0" brushRef="#br0" timeOffset="76943.3834">27242 10340 719,'-6'-10'778,"1"2"-124,-1 0-203,6 8-101,-7-13-22,7 13-116,-5-11 14,5 11-73,0 0-20,5-16-10,4 10-13,2-1 5,9-3-20,5 3-24,40-9 33,-29 10-96,0 1-69,3 0-35,-2 3-135,-1 2-53,-4 0-123,3 0-49,-3 5-103,-3-1-244,-4 1-329</inkml:trace>
  <inkml:trace contextRef="#ctx0" brushRef="#br0" timeOffset="77103.3845">27323 10802 287,'-17'15'654,"1"-3"-126,5 1-170,1-4 2,1 0-95,1-1 45,1-1-68,7-7 4,-5 7-6,5-7-46,0 0-26,20 3-62,-1-8-79,8-4-62,6-3-54,5-1-61,5-4-60,63-26-343,-52 18 172,-1 3-430,-1-2-344</inkml:trace>
  <inkml:trace contextRef="#ctx0" brushRef="#br0" timeOffset="77518.3811">27982 10561 455,'0'0'553,"0"0"-133,-6-5 25,6 5-75,0 0 25,0 0-84,-5-3 245,0-4-379,5 7 7,0 0-89,0 0 35,9-6-86,-9 6 36,10 4-66,-10-4 46,15 9-63,-6-2 50,0 0-61,1 3 3,-1-2 2,-1 4 9,7 8-10,-8-11 9,-2 0-2,-1-1 23,1 1-49,-5-9 33,8 13 2,-8-13 3,6 11 6,-6-11-1,6 8 37,-6-8-27,0 0 14,6 5-61,-6-5-13,5-8-26,1-1 46,-1-6-83,5 0 62,-1-4-44,1-1 70,0 0-21,3 4 83,-1 0-54,0 1 48,-1 1-62,2 2 56,-2 5-52,2-1 55,-1 3-55,10-1 36,-22 6 23,22 1-70,-9 2 58,-3 2-50,3 1 49,-3 0-62,0 4-3,2-1-107,-3 2-3,-2 1-137,1-2-55,1 1-43,-4 0-105,0-3-295</inkml:trace>
  <inkml:trace contextRef="#ctx0" brushRef="#br0" timeOffset="77916.3846">28425 10582 565,'0'0'547,"0"-14"-61,0 14-145,4-8 18,-4 8-96,0 0 54,4-12-80,-4 12 21,0 0-99,9-13 94,-9 13-131,10-3-85,-10 3 40,14 0-62,-14 0 45,15 3-68,-15-3 56,18 4-60,-8 0 51,-1 1-54,-1 0 47,0 0-62,-3 1 63,3 1-63,2 7 30,-10-14-23,7 14 6,-7-14 3,4 15 7,-4-15 2,0 12 13,0-12-3,-2 17-5,2-17 4,-4 10-4,4-10 6,-7 12 3,7-12-4,-7 9 3,7-9 2,0 0-2,-9 4 2,9-4-1,0 0 6,-8-6-14,8 6-4,-2-12 48,2 12-66,0-17 55,0 17-62,4-19 56,-1 9-47,0-2 43,2 2-61,6-10 29,-4 12 29,-2 0-57,1 1 64,2 1-64,-1 2 61,-7 4-61,16-8 68,-16 8-66,15-4 57,-15 4-57,15 2 56,-15-2-49,15 5 53,-15-5-56,23 15 35,-17-8-19,-1 0-109,2 0 13,-7-7-103,9 15-41,-9-15-27,7 14 2,-7-14 10,11 10-5,-11-10-111,11 5-226,-11-5-124</inkml:trace>
  <inkml:trace contextRef="#ctx0" brushRef="#br0" timeOffset="78276.3871">28835 10580 625,'0'0'399,"0"0"-26,13-2-138,-13 2 61,0 0-51,0 0 277,14 1-263,-14-1-85,0 0 22,0 0-90,0 0 38,11 3-84,-11-3 43,0 0-72,0 0 51,9 3-62,-9-3 42,0 0-52,0 0 44,0 0-57,6 0 38,7-5 8,-13 5-77,10-8 58,-10 8-60,11-8 63,-11 8-59,9-8 54,-9 8-65,9-7 56,-9 7-57,11-3 60,-11 3-60,12-2 62,-12 2-61,14 5 65,-7-1-60,1 4 63,1-1-60,-2 5 68,0 1-67,0 0 58,0 0-53,-2-2 3,2 2 7,0-3 6,-1-1 11,-1 1 11,0-3 45,1 0 64,5 0 178,-11-7-159,11-4-64,-4-2 18,1-3-28,-2-8-60,2-1-31,-1-4-122,-1-8-25,-1 0-56,0 0 21,-1 6 34,1-1 3,0 5-29,0 1-78,5-12-940,-5 18-1</inkml:trace>
  <inkml:trace contextRef="#ctx0" brushRef="#br0" timeOffset="79590.016">29694 10190 63,'24'0'1233,"-24"0"-817,9 10-76,-4 0-61,0 2-36,-1 2-1,-2 3 27,1 3-66,-2 1 22,1 0-91,-2 1 27,-2 1-78,1 3 60,0-4-72,-2 0 37,-4 19 7,2-24-59,0-1 1,-2-1-3,0-2-3,-2 1-2,-1-4 5,-1-2 11,-1 0 1,0-2 7,1-4-3,11-2-10,-23 0-14,13-5-25,-2-3-46,3-3-50,-3-6-1,6-5-102,0-6 32,2-3-49,4 3 79,1-1-32,2 4 81,2 0-48,1 2 48,3 2-61,1 1 64,0 3-40,3 3 67,-2 4-43,12-5-2,-14 11 84,-9 4-34,17-1 70,-17 1 6,17 7-7,-10-1 5,-1 2 26,-1 1 14,0 3 12,0 0-41,-3 2 68,1 1-67,1-1 44,-2 1-71,4 15 67,-3-17-34,0-1-62,2 0 58,-1 1-65,3-1 50,-1-2-82,2-1 24,2-1-106,3-3 2,1 0-50,2-1-22,2-3 10,1-1 20,2 0 27,-2-1 24,2-2 31,-3 2 20,-1 1 36,-2-3 38,-2 3 32,-2-2 22,-11 2 8,22 0 20,-22 0 1,16 0-2,-16 0-4,13 0 9,-13 0 7,14 2-2,-14-2 33,15 0-51,-15 0-64,0 0 55,15 3-55,-15-3 41,0 0-52,18 0 58,-18 0-69,17-3 51,-6-1-61,-1 1 51,4-3-85,-2-1 59,1-2-77,9-11-37,-9 5-34,-2 0-37,0-1 16,-2 0 36,-3 1 23,0 3 31,0 0 22,-3 0 15,0 4 8,-3 8 17,0-15 27,0 15 39,-9-7 32,9 7 20,-14 0-48,4 2 51,-4 4-71,3 1 42,-2 2-69,2 0 59,-1 1-67,1 3 53,1 1-64,2-1 52,1 0-56,1 1 51,3-1-59,1 0 57,2-1-58,7 9 44,-2-11 15,2-1-42,1-2 31,2-2-63,1-1 38,1-2-74,-12-2 32,26-2-81,-12-2 50,1-4-33,1-2-41,-1-4-60,-2-3-11,-1-2 30,3-18-34,-8 18 214,-3 4 63,-1 1 9,0 2-2,-3 12-58,-2-17 65,2 17-55,-4-12 67,4 12-46,-9-4 76,9 4-73,-12 5 54,6 1-66,-2 1 42,-2 15 4,6-8-87,1 1 56,0 2-59,3-1 54,1 3-57,2 4 57,2-2-62,3 1 59,3 5-49,-1-3 39,3 0-51,1 2-1,-2 1 11,3-2-1,-1-3 3,-1 2 54,0-2-44,-4-5 74,-1 2-60,-1-5 67,-2 1-24,-1-2 38,-4 0 5,-3-1 2,-2-1-8,-3 1-10,-3-1-10,1-1-6,-4 0 1,-13 2 45,12-5-75,1-3-6,0-1-5,3-1-5,11-2-3,-23-2-16,14-1-60,1-3-27,1 0-38,2-4-39,3-2-37,3-2 13,1-3-78,5-2 56,15-27-230,-5 24 284,-2-1 17,5 2 32,-1 1 19,3-1 16,-1 2 27,2 0 51,-1 0 64,0 4 57,-3 4 31,-3 0 14,0 2-58,-3 2 52,0 0-91,-2 3 39,-1 2-72,-10 2 48,21 0-54,-21 0 59,19 5-54,-10-2 23,-1 3-47,-1-1 33,2-1-47,-9-4 32,14 10-28,-14-10 30,15 8-37,-15-8 31,19 12 4,-19-12-40,14 5 32,-14-5-40,15 2 34,-15-2-36,22-4 41,-12 1-41,1-1 23,1-4-24,1 0 27,-1-1-26,0 2 30,-4 2-25,1-2 26,6-3-27,-15 10-20,13-7 28,-13 7-29,10-2 23,-10 2-21,0 0 32,14 2-31,-14-2 33,11 7-28,-11-7 32,12 8-29,-12-8 32,15 9-25,-7-4 30,12 0 23,-9-4-33,-11-1 9,27 0-21,-11-3 26,1 3-19,-2-3-3,-1 1-43,-3 0-4,2-1-105,-13 3-30,18-4-114,-18 4-145,0 0-159,0 0-593,0 0-797</inkml:trace>
  <inkml:trace contextRef="#ctx0" brushRef="#br0" timeOffset="82710.9963">19160 11660 182,'0'0'217,"0"0"-27,-9 4-19,9-4-4,-13 3 169,13-3-169,0 0-54,-14 0 56,14 0-71,0 0 78,-17 0-60,17 0 59,-12-3-69,12 3 42,-14-2-63,14 2 49,-15-2-69,15 2 49,-16-4-77,-5 2 67,21 2-43,-21-3-58,9 2 48,0-2-57,0 3 48,1-1-55,-4-2 53,2 2-54,-2 0 14,-1-1 11,-2 0 8,-2 0-4,2 2 0,-2-3-3,-2 1-1,1 0 5,-1 1-6,-4-1-3,0 2-2,0-1-5,-1 0 53,-1 1-61,-1 0 52,-1 0-59,-1 0 51,0 0-52,-2 0 47,-5 0-54,0 0 54,-37 1-27,38 0-29,0-1 54,0 2-56,2-1 55,-2 1-55,-1-2 55,3 0-54,2 0 6,1 0 53,-1 0-54,1 0 59,0 0-40,0 0 59,-2-3-51,-30 0 55,33 2-8,-4-1-64,-1-1 48,1 0-53,-2 1 52,1-1-54,-1 2 59,0-2-49,1 2 52,1 0-58,1-2 4,2 3 9,2-3 26,-1 1-3,-28-2 15,29 1-18,-1 1-5,2 0-9,0 0-1,1-1-2,0 0 1,1 2-3,-1-2 0,1 2 1,1 1-2,-1 0-1,0-3 1,1 3-1,-1 0 2,-27-1-3,27 1 0,0 0 3,-1 0 4,-1-1-9,2 1 5,-2-2-1,0 2 5,-2 0-4,2-1 0,0 1-2,-1-1 1,-1 1-2,2 0-1,0 0 2,-1 0-2,1 1 0,1 0-1,-1 1 1,1 0 1,1-2 0,1 3 47,-1 0-52,3-1 45,-1 1-56,1 0 47,0 0-46,3 0 52,1 0-56,1-2 49,-17 6-28,18-6-28,3 3 53,-2-1-57,6 0 55,-1 0-55,0 1 53,2 1-55,-2 2 56,1-1-50,2 2 42,0 2-45,1 0 57,1 2-55,-1 0 58,-4 14-34,9-11 25,0-1-9,-1 2 0,1 0-2,2-1-5,1 0-1,0 2-1,3 0-1,-2 1-5,3-3 5,-1 4-50,4 1 61,-1-1-54,0 2 55,10 21-24,-8-20-10,1 0 44,-1-3-53,2 3 53,0-3-59,0 6 16,3-1 0,-2 1 53,3-2-52,-2 1 60,0 2-58,2-3 46,-1 3-54,2-4 50,14 23-37,-14-25-32,3 0 39,-3-6-61,3 1 40,-3-1-9,7 3 12,-1-1 12,7 7 8,-2 1 2,2 3 6,2 1 13,-1-1 1,2 2 2,0-1-4,32 25-51,-34-28 51,1 1-54,3-3 60,-3 2-50,1-2 51,-2 1-52,0-1 52,3 1-49,-4-3 5,1 1 52,-1-1-54,1 0 53,-5-5-55,1 4 55,-1-5-56,-1 1 58,1 0-58,-3 0 50,1-2-53,-6-2 47,1 3-51,-2-4 55,0 1-56,-1-1 63,2 1-55,2 0 60,1 0-6,4 2 0,-3 1-3,24 14 10,-22-15-23,-4-1-3,-1 0-4,1 2-1,0-2-2,0-1 1,-1 2-2,2 0 0,0 1 0,3 1-4,-5-3 4,4 2 9,-2-2-4,-3-1-3,21 14-56,-19-15 63,-2 2-54,0-1 63,3 0-54,-2 0 57,2 0-55,-3 0 55,-1 0-57,3 1 56,-3 1-53,2-2 56,-2 0-54,0 3 5,0-3 4,16 15 45,-16-15-50,-2 0 55,-1-1-59,-2-2 58,0 0-45,2 1 51,-2 1-54,3 1 52,2 1-55,-1 2 82,2-1-54,1 0 54,2 3-67,1-2 57,15 14 20,-15-11-43,-3-5-5,2-1-4,-3 1-4,3-1-4,-2-1 2,0-1-3,2-1-1,-2-1-1,-1 0 3,0-1-3,1-1 2,0-3-2,0 2-1,2-5-54,0 0 64,3-2-54,3-3 64,3-4-56,0-1 61,0-1-53,1-2 77,0 0-54,-2 1 55,-2 0-61,-4 3 0,-2-4 21,8-1 12,6-8 8,40-26 92,-36 22-69,-2 0 41,-1 3-60,-2-1 72,-4 4-54,-5 5-12,-3-1-7,-5 3-11,1 1-2,4-9 3,6-6-116,2-4 88,1-1-5,5-9 28,31-46-23,-36 43-23,-5 6 0,-3 4 6,-3-3-6,1 1-37,-1 1 28,-4-2-16,1 3 6,-5 5 52,-1-3-43,-1 1 47,0-1-51,-1 0 60,-2 0-58,5-32 6,-5 30 46,-1 2-53,-1 1 59,1-1-57,0 1 59,0-1-54,-2 1 56,1-1-48,1 2 5,-2-2-1,1 1 3,-1 0 5,-1 4-7,1-1 26,-1-1 1,0 2 7,-1 0 0,-1-2-4,1 1 49,-1 0-62,-1-1 66,0 0-55,-2-3 46,-1 7-48,0-4 49,-1 2-56,1 2 66,-2 2-45,-1-3 3,-6-25 18,5 25-27,0 0-5,0-1 0,0 2 5,-2-1 18,1 2-7,-1-1-26,-1 0 23,0 0-39,1 0 31,-3 1-29,1 0 28,0 0-32,0 2 27,-15-21 16,16 25-8,-1 1-5,0 0 1,-1 3-6,-1-2-7,-4-2 4,-1 1-1,0 2-1,-3-1 4,-2 3-8,-2-2-1,-1 1 3,-1 1-1,-1 1 1,-31-9 52,32 10-8,-1 4-7,-2 0-8,-2 3-11,3 0-6,1 3-2,-5 4-68,-1 1-102,-1 2-87,-3 6-213,1 2-133,-1 3-584,0 2-784</inkml:trace>
  <inkml:trace contextRef="#ctx0" brushRef="#br0" timeOffset="84632.1666">15857 12730 58,'0'0'451,"5"-13"-114,-5 13-49,2-12-36,-2 12-18,0 0-6,1-16-8,-1 16-21,-1-13-30,1 13-19,-2-10 5,2 10-11,-5-17 81,5 17-141,-3-9-20,3 9-15,-5-8-10,5 8-14,-7-6-8,7 6-6,-10-4-7,10 4 0,-14 3-4,14-3-2,-21 4-3,11-1 0,-5 4-1,-14 7-1,12-5 4,-1 1-6,0 2 3,-3 4-2,2-1 1,-3 1 1,2 1-1,1 1 0,-1 0 1,2 1 4,0-1-2,1 2-2,1 0-44,0 0 51,-9 19-38,12-18-2,1 4 54,0-4-50,1 4 55,-1 1-6,2-2-4,0 1-7,0 1 3,2-4 1,1 5-4,-1 0-1,1-4-4,2-1-5,1 3 1,-2 22-5,4-24 6,1 1-2,1-2 7,0 3-4,0-2 1,1 1 3,1-2 0,1 2-1,1-1 2,0 0-4,0 0 1,1-1-45,0 3 56,2-5-15,-3 1 3,2 1 9,1 0-3,3 5 5,-4 4 5,3 1 12,1 6-13,-1 1 8,0-3-14,-1-3 10,-1-2-18,2 0 16,-1-2-21,-1 0 17,2-3-15,6 30 7,-6-29 8,-1-1-17,-1 1 20,1-6-18,-1 3 8,0-4-11,0 2-1,0-3 5,-1 1-1,3-3-1,-2 2 0,1-2 2,0 2 0,1-1-11,10 17 18,-8-18-1,0 0-4,2 0 18,-2 1-14,2-3 2,-1 0-43,1-2 3,1 2-8,-1 0 30,2-1 4,1 6-6,5-2 12,-1 1 45,1 2-22,20 16 19,-21-20-15,-1 0-17,0-2 14,-1-1-21,-1-2 14,-1 3-18,0-3 14,1 2-13,0-2 14,0-2-13,0 1 14,0-2-20,2 0 19,-1 1-16,16 4 12,-18-10 11,2 0-18,0 0 17,1 0-13,-2-2 12,1-1-3,0-1 25,0 0-2,-1-1 29,2-4-10,-2 3 11,2-4-19,0 1 9,2-4-17,1 1 7,-2-3-14,4-2 8,0-1-14,-1-1 1,-3 1-1,2-2-2,-1-1-10,-1 0 5,-1-3-2,1 3 4,-2-3 10,0 3-53,-2-4 63,1 1-38,14-23 87,-17 21-17,0 1-29,-4 1 65,2 1-67,-5 0 47,1-2-70,1-1 47,-4 1-55,1-4 45,-2 2-57,0-4 35,0 0-43,-3 1 49,1-2-54,-2-35 23,-1 30 25,0 0-54,0 0 74,-2 2-44,1 2 60,-2-4-53,-3 5 39,2-2-49,-2 3 25,2 3 26,-2 2 54,1-1 32,-2 3-10,0-2-29,-18-38-178,11 27-105,-3-2 96,3 2 48,-4-2 133,0-4-48,-2 2-159,-2-1-48,0 0 107,-1 1-15,-1 2 75,-2 0-50,-1 2 56,-2 3-49,0 1 50,-32-24-63,30 29 83,0 0-8,1 4 1,0 1 1,1-1 6,2 5-12,2 1 1,-2 0 12,1 1-8,1-1-6,-2 2 0,2 2-2,1-2 0,1 5-4,-19-12 24,23 11-11,1 0-26,3 2 34,0 1-37,4-2 29,-2 2-35,2 0 30,1 2-37,1-2 28,10 5-27,-18-6 24,18 6-32,-19-5 33,19 5-34,-23-6 13,23 6 18,-15-1-30,15 1 31,-15-3-30,15 3 32,-14 0-31,14 0 29,-15 0-30,15 0 34,-14 0-30,14 0 29,-16 0-29,16 0 31,-13 0-31,-2 3 17,15-3 10,0 0-27,-17 0 31,17 0-31,0 0 2,-14 0-67,14 0-54,0 0-30,0 0-142,0 0-58,0 0-104,-10 1-14,10-1-124,0 0-263,9 6-415</inkml:trace>
  <inkml:trace contextRef="#ctx0" brushRef="#br0" timeOffset="93167.8262">23650 12777 285,'0'0'349,"-10"-5"104,10 5-296,0 0-38,-14 5-26,14-5-13,-10 10-22,10-10-15,-9 11-4,9-11-9,-10 12-4,10-12-3,-6 11-3,6-11 6,-4 12 7,4-12 12,-4 8 14,4-8 33,0 0-8,0 0 1,0 11 11,0-11-19,0 0-9,0 0-10,0 0 6,9-5-4,-9 5-8,4-9-2,-4 9-10,2-10-7,-2 10-8,0-17 17,0 17-33,0 0-6,-2-13-5,2 13-3,0 0-1,-6-6 1,6 6 1,0 0-2,-12 5 2,12-5 0,-9 8 3,9-8-5,-7 11-2,7-11-6,-5 10-2,5-10-1,-3 9 5,3-9 4,0 0 5,0 12 2,0-12 3,0 0-3,0 0 7,9 7-3,-9-7-1,0 0 4,11-4 3,-11 4 5,7-5 2,-2-5 40,-5 10-30,5-7-3,-5 7 3,2-10-5,-2 10-9,0 0-4,0-14-2,0 14-9,0 0 8,-1-11-2,1 11-4,0 0 6,-4-9-7,4 9-3,0 0-5,-2-9 4,2 9-2,0 0-1,0 0-2,0 0 0,0 0 5,0 0-2,0 0 2,0 0-1,0 0 3,0 0 3,-4 8-16,4-8 15,0 0 1,0 18-1,0-18 2,1 18 4,0-7-2,-1 4-38,2-3 44,-2 5-51,0 0 65,1 2-61,0 1 60,1 4-57,-1 0 54,0 1 1,0 1-2,2-1-3,4 33 8,-4-27-14,-1 1 16,2 1 6,0 0-4,-1 1 0,0-2-5,1 2-3,-1-2-4,2-1 5,-2 1-9,0-2-55,1 0 59,-2-4-54,1 1 60,3 26-29,-2-24-3,1 1 67,-1 0-4,0 0-5,1 0-6,-1-4-4,-3 1-21,1-1 7,4 3-4,-2 0 2,0-3-3,0 0 0,-1 0 1,0 1-2,1 1-1,1 2-5,-2-5 5,-1 3-8,1-3 0,-1 1-1,0 1 2,-1-4-5,0 1 2,0 2-2,-1-2-51,2-4 57,-2-1-46,0 0 61,1-1-59,-1 16 25,0-16 34,1-3-51,-1 0 53,2 0-56,-2 3 56,1-2-4,0-1-5,-1 0-2,1 2 0,1-4-3,-2 0-2,0 0-7,1-1 1,0 1 2,-1 8-1,0-21-2,1 19 2,-1-19-6,0 13 7,0-13 4,2 12-4,-2-12-2,0 0 2,0 15-2,0-15 1,0 0-1,1 12-1,-1-12 0,0 0-1,0 0-1,0 12-5,0-12 8,0 0-1,0 0 2,0 0-15,0 0-2,3 10 2,-3-10-5,0 0 5,0 0 0,0 0 3,0 0-2,17-3 0,-17 3 4,25-9-17,-14 6 12,4-3 3,1 1 4,4-3 1,4 2-3,5-3 2,2 0 0,3 1 1,5-4-1,6 3 7,-1-1-54,4 0 58,-1 1-45,3-2 56,57-3-46,-53 7-21,3 2 58,-3-1-52,3 2 57,0 1-46,0 1 52,3 0-56,-2 2 56,1-2-51,0 4 60,1-2-58,-3 0 83,3 0-44,-2 2 62,1-2-48,-3 0 54,1 0-60,-4-2 55,-1 2-51,-2-2 66,-10 1-68,-2 0 51,-3-2-67,-5 2 52,-3 0-65,0-1 57,-7 1-62,-2 1 51,-2 0-74,7-5-105,-23 5 8,15-7-125,-15 7 5,3-8-67,-3 8-87,-9-14-329,-6-1-240</inkml:trace>
  <inkml:trace contextRef="#ctx0" brushRef="#br0" timeOffset="94212.8329">23683 12928 238,'0'0'259,"-13"-5"179,13 5-241,-10-3-21,10 3-51,-8-3 25,8 3-57,0 0 44,-11-7-68,11 7 55,0 0-78,-10-5 50,10 5-85,0 0 58,0 0-77,0 0 57,0 0-68,0 0 63,0 0-70,0 0 64,8 7-66,-1-2 67,5 1-67,0 3 70,4 0-54,3 4 3,5 1 22,5 5 74,2 3-65,4 0 60,0 1-9,51 30 68,-40-23-85,3-2-10,-1 3-7,0-4 4,1 1 1,0 1-1,0 0 19,-1-1 6,0 0-6,1-1-4,1 2-5,-1-2 1,3 1-10,-1 3-11,54 26-35,-51-28 33,-1 0-51,0 2 52,0-4-54,2 2 56,-5-1-43,2-1 47,0 0-49,-3-1 56,1-1-4,-10-3-3,8 2-6,-6-3-5,-1 1-5,-1 0-4,-2 0-4,0 0 1,1-1-4,-5-1 2,1 1-1,-1 1-4,-4-2-4,3-1-2,-4 1 1,-6-4-1,2 1 8,-3-3-5,0 1 10,-3-1 5,16 10 19,-18-13-28,-4 0 1,0-1-2,-1-2-7,1-1 3,-3 2 2,0-1-1,-1-3-1,-2 1 5,-7-6 8,13 10 5,-13-10 0,13 9 2,-13-9-58,19 11 36,-19-11 29,11 9-56,-11-9 46,14 5-42,-14-5 60,11 5-55,-11-5 54,11 5-61,-11-5 64,11 5-63,-11-5 55,11 2-58,-11-2 57,7 6-56,-7-6 55,0 0-58,12 3 57,-12-3-54,0 0 53,9 6-57,-9-6 60,0 0-63,8 4 57,-8-4-56,0 0 56,10 9-56,-10-9 57,6 6-57,-6-6 57,13 10-30,-13-10-25,0 0 62,10 7-61,-10-7 63,0 0-39,6 7 73,-6-7-38,0 0 72,0 0-45,0 0 49,0 0-51,3 9 20,-3-9-26,0 0 4,-14 7 88,14-7-69,-11 4-7,2 0-6,-1 1-9,-3-2-3,-2 1-3,-7 0-7,-3 2-6,-5 2-4,-4 1-9,-7 2-5,-3-3-25,-1 2-40,0-3-36,3 1-165,3-2-105,5-1-234,0-2-736,3 0-928</inkml:trace>
  <inkml:trace contextRef="#ctx0" brushRef="#br0" timeOffset="95076.2594">24332 13825 478,'0'0'343,"0"0"-27,-3 3 72,3 12-226,3-7-25,0 5-25,-1 0-2,1 3-8,2 0-26,-2 1-6,0 0-15,0 1 25,-2 0 13,3 0 13,-1-2-25,-3 0 8,0-3 28,0 0-16,0-2 22,-4 2-15,1-2 4,-1-1 2,-2-2-3,1-1-9,-3-2-8,-2 1-15,0-3-10,0 0-4,-3-5-13,2 0-10,-3-3-10,1-1-9,-13-18 12,14 10-23,1-3-3,2 1-57,1-1 61,3 0-50,2 0 43,1-1-74,7 1 44,-2-3-72,4 2 56,4-2-51,2-2 63,4 1-54,1 1 61,16-12-104,-20 16 26,2 4 50,0 1-53,-1 2 48,-3 1-53,1 2 66,-3 2-54,-1-1 74,-9 5-48,14-3 72,-14 3-25,0 0 76,0 0-37,2 12 79,-2-12-36,-7 12 56,2-5-58,-1 3 45,-1-2-72,3 1 46,-3 3-15,1-2-12,0 2-10,3 0-5,-1 1-14,1-1 2,2 1-7,1 1-1,1-2-1,7 17 14,-3-15-20,2 2-1,2-1-29,-1-1-37,3 1-31,1-1-41,0-2-27,3 0-21,-2-4 0,2-1-21,2-2-28,-1-2 19,1-2-95,0-1-12,19-11-840</inkml:trace>
  <inkml:trace contextRef="#ctx0" brushRef="#br0" timeOffset="95227.8045">24726 13918 353,'7'-9'554,"0"3"-111,-1 0-95,-6 6-57,10-7-19,-10 7-7,0 0-5,13 4-27,-13-4-18,8 15-22,-4-1-35,4 2-25,-3 5-26,5 8-36,1 6-112,3 3-152,2 4-170,0 2-203,-1-4-295,3 1-410</inkml:trace>
  <inkml:trace contextRef="#ctx0" brushRef="#br0" timeOffset="97391.8074">27103 12452 298,'0'0'287,"0"0"-72,0 0-47,0 0-29,-8-6-14,8 6-12,0 0-9,0 0-5,0 0-15,-8 4 0,8-4 74,0 0-129,0 0 54,-7 5-55,7-5 62,0 0-67,0 0 69,0 0-74,0 0 66,0 0-63,0 0 56,0 0-4,0 0-57,0 0 55,0 0-61,0 0 50,0 0-63,0 0 57,0 0-61,-2-12 58,2 12-55,0 0 54,0-14-56,0 14 56,0 0-48,-2-14 48,2 14-62,0 0 47,-6-9-51,6 9 43,0 0-27,-14-1-30,14 1 54,-9 7-4,9-7-5,-9 11-1,9-11-8,-10 13-3,10-13 0,-6 11-2,6-11 6,-4 13-7,4-13 3,0 0-2,0 15 0,6-8 7,-6-7-2,0 0-2,16 2 0,-16-2 0,0 0 2,14-2-3,-14 2 5,6-5-1,-6 5 10,0 0-30,10-7 64,-10 7-49,0 0 58,0 0-74,4-10 51,-4 10-56,0 0 52,0 0-55,-4-8 60,4 8-51,0 0 32,0 0-48,0 0 46,0 0-52,0 0 56,-4-6-59,4 6 47,0 0-40,0 0 54,0 0-18,0 0 17,8 7-10,-8-7 3,6 7-9,-6-7 3,9 10-2,-3-4-5,2 1-2,-1 1 1,2 2-1,0-1 0,4 3 3,-2 1-5,3 2 0,18 16-1,-12-13 6,-2 1 2,2 2-5,3-2 0,1 6 13,5-4 13,-2 4 11,3-2 9,-1 0 5,2 1 14,0-2-50,1 2 52,1-3-53,-1 4 60,1-2-67,0 2 55,0-1-51,-1 1 52,3 1-58,-3 0 57,2 0-64,1 0 61,1 0-8,-1 3 5,7 0-5,-8 0 5,2-4-2,-1 3-6,2-1-12,31 26 37,-35-27-32,1 1 5,-1-2-57,-1 2 53,-1-3-56,0 0 54,-1 1-53,-1-2 55,3-3-59,-3 1 55,-1-1-46,0 0 48,2-1-48,-1 0 17,28 22 53,-29-22-13,-3-2-58,-2 0 50,6 4-56,-5-5 56,0 2-61,0-3 49,-2 0-48,0 2 59,-3-6-58,-2 0 50,0-1-58,-4 0 56,0-3-50,-3-1 52,-1 1-54,-1 0 52,-8-7-87,11 7-17,-11-7-90,0 0-135,0 0-167,0 0-220,-17 3-269,2-10-541</inkml:trace>
  <inkml:trace contextRef="#ctx0" brushRef="#br0" timeOffset="102924.6621">27108 12504 119,'0'0'185,"-7"-8"-27,7 8-14,-6-7-20,6 7-11,-8-9-10,8 9-2,-4-8-9,4 8 0,-5-8-1,5 8 7,-6-6 0,6 6-5,-5-8-7,5 8-12,0 0-11,-7-9-15,7 9 0,0 0-20,0 0-1,0-11-9,0 11-4,12-9 6,-12 9-13,15-6-1,-5 5-8,1-3 12,2 3 4,5-3 22,1 1 12,4 1 14,4-1-11,1 1 10,1 0-5,6-2-7,3 3 0,-1-2-3,1 3-3,2-2-2,1 2-3,-1 0 2,1 0-6,2 0 2,6 2-9,1 0-6,0 0 3,0 2-11,1 0 0,4-1-4,-2-1 0,0 2-5,1-1 2,54 2 14,-57-3-14,-1 2-11,0-1 7,-2 0 4,-2 1-5,-5-2 0,0 0-2,-1 1 5,0-1-3,0 0 16,0 0-20,-1-2 18,-2 3-17,-5-3 16,27 0-5,-31 0-13,-5 0 16,-1 0-16,-1 0 15,-1 0-19,-1-3 18,-2 1-17,0 2 22,-3-2-27,0 1 22,-1-1-17,-1-1 14,1 2-14,-3-1 19,-10 2-16,20-4 16,-20 4-16,14-3 27,-14 3-7,13-3 16,-13 3-20,13-3 15,-13 3-20,0 0 14,13-2-20,-13 2 17,0 0-22,0 0 11,13-1-15,-13 1 9,0 0-8,10-3 15,-10 3-16,0 0 15,0 0-14,0 0 21,0 0-19,12-2 14,-12 2-17,0 0 19,0 0-13,0 0 11,0 0-16,0 0 18,0 0-13,0 0-4,10-3 20,-10 3-20,0 0 17,0 0-14,0 0 19,0 0-2,0 0-4,0 0-16,0 0 16,0 0-16,0 0-2,0 0 6,7-5-1,-7 5-4,0 0 0,0 0 5,10-4 2,-10 4-3,0 0 0,9-5 1,-9 5 11,0 0-10,0 0-5,9-5 13,-9 5-6,0 0 5,0 0 8,0 0 9,4-2 12,-4 2-21,0 0-4,9-6-2,-9 6-2,0 0 5,0 0-4,0 0-7,0 0-1,0 0-1,0 0 3,0 0-5,0 0 0,0 0-1,7-5 0,-7 5-6,0 0 7,0 0-3,0 0-1,0 0-1,0 0 4,0 0 2,0 0-3,-2 9 17,2-9-17,-3 13 14,3-13-15,-2 16 17,1-5-15,-2 2 10,-1 1-17,3 3 17,-1 0-9,-1 5 12,-1 2-18,2 1 16,-1 1-14,-1 6 18,2-1-7,-1 1 21,2 1-11,-2-1 9,1 2 1,1 0 3,1-1-2,-3 34 36,3-34-31,0 1-6,-1-2 10,1-2-15,-1-2 10,-1 0 0,2 0 16,0 0-19,-1-2 3,1 0-12,-1-1 13,1-1-9,0-4 10,1-1-19,0 19 17,-1-23-10,2 4-17,0-4 6,-1 0-6,1-2 11,-1 0-15,1-1 13,1 1-14,-2-3 11,0 1-5,-1-11 5,3 20-13,0-11 2,-3-9 0,2 19 3,-2-19-3,3 15 1,-3-15 2,2 16 0,-2-16 2,3 14 5,-3-14-1,4 14-1,-4-14-4,2 12-1,-2-12 2,4 10 1,-4-10 1,2 9-2,-2-9 6,3 12-1,-3-12-3,0 0-7,1 11 5,-1-11-1,0 0-1,3 9-1,-3-9-3,0 0 5,0 0 0,1 12 1,-1-12 0,0 0 5,0 0-5,0 0 3,1 12-1,-1-12 2,0 0 6,0 0 1,0 0-2,0 0 1,0 0-1,-1 12 4,1-12-2,0 0 13,0 0-73,0 0 65,-4 10-1,4-10-2,0 0 2,-5 7 1,5-7 2,0 0-3,0 0 2,0 0-4,-6 9-4,6-9 4,0 0-57,0 0 62,0 0 5,0 0-2,-5 8-55,5-8 63,0 0-63,0 0 38,0 0 18,0 0 4,-5 9-62,5-9 59,0 0-57,0 0 59,0 0-57,0 0 60,-3 8-61,3-8 59,0 0-52,0 0 54,0 0-60,0 0 59,-1 12-38,1-12-18,0 0 60,0 0-61,0 0 63,0 0-62,0 0 56,0 0-51,0 0 57,0 0-64,1 10 59,-1-10-52,0 0 53,0 0-47,0 0 58,0 0-56,0 0 60,-1 12-58,1-12 56,0 0-54,0 0 45,0 0-53,0 0 53,-3 9-56,3-9 55,0 0-57,0 0 55,0 0-55,-2 10 59,2-10-57,0 0 40,-5 10 23,5-10-57,-7 7 47,7-7-50,-6 5 51,6-5-58,-7 7 58,7-7-57,-6 5 54,6-5-51,0 0 47,-8 7-56,8-7 61,0 0-61,-7 7 26,7-7 30,0 0-2,0 0-2,-6 7-59,6-7 57,0 0-45,0 0 46,0 0-48,0 0 59,0 0-65,0 0 61,-6 7-55,6-7 59,0 0-57,0 0 53,0 0-54,0 0 51,0 0-49,0 0 50,0 0-56,0 0 56,0 0-10,0 0-1,0 0-1,0 0-6,0 0 4,0 0-6,-6 7 0,6-7-3,0 0 9,0 0-64,0 0 46,0 0-15,-8 7-26,8-7-34,-12 4-23,3 0-31,-2 0-57,-4 0-46,-2 1-133,1-3-136,-4 1-358,-3-3-414</inkml:trace>
  <inkml:trace contextRef="#ctx0" brushRef="#br0" timeOffset="103638.4173">28400 12956 80,'0'0'423,"0"0"122,0 0-361,5 10-45,-5-10-26,4 16-13,-4-16-14,2 21-14,-1-10-5,1 4 3,-1-3 5,-1 2 12,1-1 1,-1 0-12,-1 0 0,1-1 29,-1-2-26,-1 2 30,2-12-16,-3 19 15,3-19-28,-8 14 5,8-14-18,-13 9 7,13-9-28,-15 4-3,15-4 0,-19-4-4,9-1-9,-2-1-4,3-5-5,-9-13-39,9 7 42,3-1-5,-1-1-8,3-3-3,2 3-6,2-1 4,0 1 9,4-3-27,1 1 12,3 1-19,1-2 17,5 1-11,-3 3 15,5 2-22,11-15-14,-12 20 15,-4 0-24,1 1 17,-2 3-19,0 2 24,-10 5-16,13-7 26,-13 7-13,0 0 21,7 7-13,-7-7 39,-2 12-11,-1-3 22,-1 0-6,-2 4 11,2-5-1,-4 4-10,2 0 11,-1 2 5,3-2-11,-1 0-7,0 1-4,2 0-43,1 0 54,0-1-53,1 0 58,2 0-9,1-2-2,1 0-4,8 10 22,-3-11-31,0 1-41,5-3-46,-3 0-47,1 0-63,3-2-47,-2 0-40,0-3-31,-3 1-66,5-3-268,-14 0-145</inkml:trace>
  <inkml:trace contextRef="#ctx0" brushRef="#br0" timeOffset="103877.4272">28633 12945 255,'0'0'415,"2"-11"-107,-2 11-54,3-11-27,-3 11-8,5-9-20,-5 9-27,6-9-36,-6 9-32,0 0-15,9-7-8,-9 7-2,0 0 10,11 5 5,-11-5-1,10 9 16,-3 8 98,-3-5-74,-3 3-53,0 1 87,-1 2-38,-1 0 41,1 0-71,0-1 71,0 0-90,0-2 37,0-3-68,2 2 48,1-4-53,4 1 40,1 0-49,5-5 43,4-1-61,5-2 45,5-3-60,8-4-50,2-1-173,6-3-78,3-1-181,-2-3-680,-2-1-774</inkml:trace>
  <inkml:trace contextRef="#ctx0" brushRef="#br0" timeOffset="109013.3106">24498 15630 65,'0'0'381,"0"0"-96,0 0-18,-5-7-44,5 7-29,0 0-12,0 0-15,-5-10-15,5 10-22,0 0-31,0 0-20,0 0-20,0 0-18,0 0-13,0 0-5,0 0-6,0 0 2,0 20 16,1-8-3,0-1-2,2 4-6,-1 2-5,0 0-1,0 0-28,2 16 28,-1-18-14,-2 1 1,1-4-3,0 2 2,0-3-1,-1 2 1,2-4-2,-3-9 7,0 20-7,0-20 5,1 16 9,-1-16 29,0 14 31,0-14 23,-4 16 133,4-16-116,-7 9-31,7-9-3,-12 5-24,12-5 3,-16 2-9,16-2-7,-18-5-11,8-1-7,-1-2-3,2-1-9,0-3-7,0 1 2,3-3-5,-1 2 2,2-2-6,3-3-27,1 2-4,1-3-2,3 1 5,2-3-15,2 0 6,2 2 1,3-1 1,1 1 8,3-1 5,-2 2 2,3 4 1,-2 1-13,14-7-59,-14 12 53,-2 2 2,-3 2 8,-10 3-3,20-2 0,-20 2 15,15 0 0,-15 0 4,11 6-14,-11-6 19,6 8-1,-6-8 4,0 13 14,0-13 9,-9 29 35,3-17-28,-2 1 2,1 0-4,-1 2-5,0-1-6,0-1-2,1 1-5,1-1-2,-1-2-2,0 1-6,3-2 3,0-1-1,1-1-5,3-8 3,-6 17 1,6-17 2,-2 14-1,2-14-2,0 15 1,0-15 2,2 12-4,-2-12 1,4 11 3,-4-11-3,5 12-1,-5-12-1,8 10 4,-8-10 1,10 9-10,2 0-3,-12-9 18,12 9-1,-12-9 2,13 5-2,-13-5-12,14 7-14,-14-7-27,15 5-24,-15-5-22,16 4-14,-16-4-56,18 5-44,-18-5-44,21 2-447</inkml:trace>
  <inkml:trace contextRef="#ctx0" brushRef="#br0" timeOffset="109504.388">24966 15859 204,'0'0'408,"-4"-9"-110,4 9-57,0 0-66,-2-11-30,2 11-35,5-13 49,-5 13-104,9-10 9,-9 10-34,12-8 11,-12 8-31,17-6 17,-17 6-23,15 0 14,-15 0-20,16 0 1,-16 0 59,15 6 2,-15-6 6,12 8 11,-12-8 30,4 12 20,-4-12 8,0 16-4,0-16-12,-4 19 0,-2-8-8,2-1-16,0-1-28,-1 1-2,1-1-29,0-1 5,4-8-21,-5 14 10,5-14-14,0 20 4,0-20-4,9 15-16,-2-9 13,1 2-15,5-2 19,-2 2-26,3-2 17,-1 2-18,0-2 18,1 2-20,-3-1 12,0-1-17,-2 0 13,-1-1-11,6 5-2,-14-10 15,9 8 6,-9-8 26,3 8-21,-3-8 21,-3 10 0,-5-1 126,-3-1-12,-1 1-26,-2 0-18,3-1-25,-3 0-9,-1 1-16,2-2-28,1 1-85,-1-1-107,0 0-120,5-2-158,0 2-589,8-7-648</inkml:trace>
  <inkml:trace contextRef="#ctx0" brushRef="#br0" timeOffset="111511.9348">27704 17070 207,'0'0'342,"0"0"-18,11 2-45,-11-2-11,0 0-40,0 0-2,0 0-24,0 0-6,0 0-33,0 0-9,0 0-15,8-5-9,-8 5-11,0 0-15,0 0-7,0 0-23,0 0 26,0 0-58,0 0-6,0 0-4,0 0-1,-13 3-3,13-3 5,0 0 13,-7 10-5,7-10 10,-9 11-4,9-11-5,-7 15-12,7-15 1,-6 16-12,4-3 23,2-13-23,0 14-15,0-14 16,2 12-11,-2-12 9,4 10-11,-4-10 13,9 8-15,-9-8 12,10 4-14,-10-4 13,11-2-17,-11 2 5,12-6-17,0-5-18,-7 3 11,-5 8-4,4-16 9,0 7-3,-4 9 7,0-14 4,0 14-2,-2-14 3,2 14 2,-4-13 1,4 13 0,-9-11 6,9 11 2,-10-10-1,-2 4-3,12 6-4,-14-3 8,14 3-1,-14-1-4,14 1 0,-11 3 9,11-3 0,-13 5 8,13-5-8,-11 10 7,11-10-12,-7 10 10,7-10-26,-4 12 25,4-12-14,-4 12 17,4-12-10,-1 9 10,1-9-12,0 0 14,5 12-12,-5-12 13,0 0-14,8 6 12,-8-6-11,0 0 11,14-5-15,-14 5 14,13-8-4,-2-6 14,-11 14-19,7-16-2,-3 8-1,1 0-4,-5 8 1,2-17 1,-2 17 1,0-14 0,0 14 2,-4-15 3,4 15-2,-7-10 2,7 10 5,-9-7-6,-1 5 47,10 2-26,-14 0-8,14 0-1,-14 5-6,14-5 2,-14 10-3,8-3-2,2 0 4,4-7-8,-9 14-2,9-14-5,-4 12 5,4-12-2,-2 13 8,7-1 13,-5-12-16,7 6 3,-7-6-1,13 3-4,-13-3-3,18-4 3,-8 0-4,-1 0-7,0-2-2,2-2-3,-3-1 3,0 0-4,-4-1-6,3 1 5,-5-12-15,-2 21 15,0-18-3,0 18 2,-5-16 0,-1 8 4,2 1-5,-6 1-29,3 1-37,-1 2-44,-1 0-50,-3 0-43,12 3-47,-20-4-70,9 2-56,-5-8-1695</inkml:trace>
  <inkml:trace contextRef="#ctx0" brushRef="#br0" timeOffset="112409.9313">27827 15712 75,'0'0'409,"0"0"-71,0 0-30,-7-8-35,7 8-22,0 0 201,0 0-243,-3-11-33,3 11-21,0 0-25,0 0-38,0 0-7,0 0-15,-4-10-19,4 10-14,0 0-8,0 0-7,0 0-4,0 0-4,0 0-6,0 0 11,0 0-7,0 0-7,0 0-4,-5 8-1,5-8 3,0 0 2,0 0-6,0 0 8,0 0-1,0 0 3,0 0 1,0 0 10,0 0-16,0 0 4,0 0 3,15-2-1,-15 2-1,10-10-1,-5 2-2,1 0 3,-1 0-2,0 0-1,-1-1 1,-1 1-10,-3 8-9,7-17 16,-7 17 2,4-14 1,-4 14 4,2-16-7,-2 16-4,0 0 0,-6-10 0,6 10-5,0 0 2,-14 2 8,14-2 8,-14 7-2,14-7-5,-13 9 0,6-2-4,7-7-2,-11 14-4,11-14 6,-9 13-4,9-13 3,-6 13-1,6-13 2,-6 14 1,6-14 1,0 0-4,0 14 7,0-14 2,4 11 3,-4-11-3,0 0 1,10 6 1,-10-6-3,11-2 3,3-2 11,-14 4-11,11-11-2,-11 11 8,9-12-5,-4 4-3,-5 8 5,5-13 12,-5 13-5,1-13-2,-1 13-8,-1-15-5,1 15-5,-5-9-2,5 9-2,-5-5-72,-8 5-10,13 0-53,-9 3-62,9-3-66,-8 9-31,8-9-85,-4 12-331,4-12-222</inkml:trace>
  <inkml:trace contextRef="#ctx0" brushRef="#br0" timeOffset="113712.4887">29816 15391 401,'0'0'327,"0"0"-35,0 0-24,0 0-33,0 0-22,0 0-16,0 0-16,0 0 134,0 0-192,0 0-10,0 0-12,0 0-20,-11-3-13,11 3-16,0 0-11,0 0-10,0 0-1,0 0-11,-10 7-7,10-7 1,-6 7 3,6-7 0,-7 13 0,7-13-1,-8 15 3,8-15 1,-7 15-1,7-15 2,-4 16-5,4-16-4,-4 14 3,4-14 1,-1 15-1,1-15-2,-2 12 2,2-12-6,3 10 5,3-2-10,-6-8 12,8 6-2,-8-6-1,0 0 0,15 2 0,-15-2-3,12-5 4,-12 5-7,14-8 1,-14 8 0,13-13-3,-8 4-7,0 3 10,-1-4-4,2-6 2,-6 16 3,5-15-3,-5 15 3,2-12 6,-2 12 1,-2-12-12,2 12 19,-3-10-16,3 10 13,-7-7-16,7 7 11,-9-4-12,9 4 13,-13-1-15,13 1 10,-15 1 3,15-1-2,-15 6 3,15-6-3,-15 8 6,15-8-1,-12 9 2,5-3 3,7-6-23,-9 11 23,9-11 1,-6 10-5,6-10-1,-4 8-1,4-8 14,0 16-14,0-16-1,0 0 1,4 9-2,-4-9 1,8 6-4,-8-6 4,0 0-1,16 1-4,-16-1-2,13-4 1,-13 4 0,14-9-1,-14 9-2,20-16-1,-14 11 0,-1-3-8,-5 8 7,10-12-8,-10 12 7,5-11-9,-5 11 11,3-9-13,-3 9 4,0 0-7,1-13 13,-1 13-10,0 0 5,-6-6-6,6 6 5,0 0-7,-13-4 15,13 4-9,0 0 10,-14 4-11,14-4 12,-10 2-6,10-2 7,-10 7-10,10-7 12,-9 8-1,9-8 0,-6 7-1,6-7 0,-8 12 4,8-12 1,0 0-12,-1 11 13,1-11-3,0 0-2,4 10 4,-4-10-3,0 0 0,9 7 2,-9-7-1,0 0 2,17 1-8,-17-1 6,13-2 1,-13 2-5,13-4 1,-5-1 3,-8 5-8,15-11 8,-15 11-9,10-9 7,-10 9-6,10-13-11,-10 13 11,6-11 7,-6 11-9,3-10 2,-3 10-7,0 0 7,0-7-12,-6-4 1,6 11 9,0 0-6,-13-2 9,13 2-10,-12 2 8,12-2-9,-11 3 13,11-3-10,-13 3 1,13-3-1,-10 5 10,10-5-3,-9 4-2,9-4-98,-11 6-2,11-6-51,0 0-48,-6 7-65,6-7-76,0 0-74,0 0-386,0 0-327</inkml:trace>
  <inkml:trace contextRef="#ctx0" brushRef="#br0" timeOffset="114916.4847">27915 15659 320,'0'0'286,"0"0"-73,0-14-29,0 14-23,0 0-15,0-15 114,0 15-140,0 0-8,0 0-7,-2-11-14,2 11 1,0 0-6,0 0 1,0 0 0,-4-11-2,4 11-1,0 0-1,0 0-4,0 0-16,-4-9-12,4 9 31,0 0-53,0 0 9,0 0 2,0 0 1,-9-3 3,9 3 2,0 0-2,0 0-7,0 0-6,0 0-9,0 0-5,0 0-2,-10 5-5,10-5 6,-5 8 9,5-8 2,-3 11-7,3-11-4,-4 17 3,4-5 29,-2-1 1,2 2-7,0 1-8,0 3 1,-1-1 9,2 4 0,-1-2-14,0 0 6,2 1-17,0 19 3,-2-21-8,0 0-17,2 0 11,0-1-13,-1 0 12,1 2-11,-2 2 19,2 4 74,-1-1-1,0 3-10,0 0-7,1 1-6,-2 0 0,2 2-1,-2-3-15,2 1 7,-2-1-14,1-1 1,-1 1 1,0-2 21,1 1-25,-1-4 8,0 4-21,1-4 6,-1-1-17,0-1 6,2 2-21,-2-2 22,0-1-24,0 19 25,0-18-10,0-3-11,-2 1 17,2 1-2,2-2-2,-2 0-3,0 1-2,0-1-1,0 1 2,0 0-6,2 0 0,-2-3 4,2 3 10,-2 0-15,2 15 20,1-15-6,-2 0-15,0 0 16,2-2-18,-1-1 14,-2 0-16,2-2 15,1 0-17,-2 0 7,1-1-8,-2-11 18,1 20-17,-1-20 16,1 15-19,2-3 14,-3-12 11,0 11-17,0-11 10,0 0-44,0 13-20,0-13-58,0 0-70,0 0-58,0 0-66,0 0-70,-13-7-64,8-3-72,0-1-432,3-5-521</inkml:trace>
  <inkml:trace contextRef="#ctx0" brushRef="#br0" timeOffset="116187.3384">27849 15763 212,'0'0'258,"-11"-2"-56,11 2-6,0 0-19,-11-3 1,11 3-35,0 0-9,0 0-8,-14 0-5,14 0-9,0 0-10,0 0-13,0 0-20,-13-2-9,13 2-15,0 0-10,0 0-8,0 0 0,0 0-10,0 0-2,0 0-1,0 0 25,0 0 1,15-2 6,-15 2 8,18-4 0,-18 4-2,21-3-1,-8 1-10,0 1-7,1-2-8,0 3-4,1-1-2,0-1 0,2 0-6,0 0-4,20 1 15,-21 0-18,2 1 3,-1-1 0,1-1 2,-1 2 1,-2 0 7,3 0-13,0-2 3,-2 2 3,2 0 2,1-2-4,-3 1 6,3-1-6,-1 0 3,0 0-3,0 1 7,-1-1-7,2-1-2,-1-1 0,1 3 3,0-4-3,-2 1-4,2 1 1,-1-3-1,1 3-2,-1-2-1,1 1 2,-3-2-1,2 1-3,15-1 6,-18 1-5,1 2-1,-2-2 3,3 2-3,-2-1 3,1 1 1,0-1-4,-1 0 0,1 0-1,1-1 4,-2 3-1,2-3 3,0 3-5,-2-4 0,17 0 3,-17 4 1,1-1-4,-2 0-1,-1 0 4,0 2 2,2-3 0,-2 3 3,2-2 5,-1-1 5,1-1 0,0 2 3,0 1-5,-1-1-3,1-1 7,-2 0 5,1 1 5,-3 0-1,2 0-1,1-2 2,0 1-2,-2 1-1,1 0-4,-1 1-6,0-1-1,-1 1-2,2-1-9,-2 1 5,2 0-3,-3-2-1,13 0 3,-13 3-3,0-2-4,-10 3 1,22-4 0,-22 4-3,20-4 2,-20 4 1,20-3 0,-20 3-2,19-3 1,-19 3-1,20-3 2,-20 3 2,18-4 0,-7 2 1,-11 2 0,17-3 3,-17 3 1,18-3 0,-18 3-1,15-2-3,-15 2 4,18-1 6,-18 1 3,16-2-15,-16 2 6,18-3-5,-8 1 11,-10 2-7,33-6 23,-33 6 3,23-2 0,-13-1 9,2 1 3,-12 2 4,22-4-9,-12 1 1,-10 3-3,20-4-6,-20 4-5,18-4-4,-18 4-4,18-3-4,-18 3 4,21-5 17,-21 5-27,13-3 5,-13 3-4,11-2 3,-11 2-7,11-2-2,-11 2-5,0 0-6,0 0-36,13-1-40,-13 1-43,0 0-73,0 0-101,-5 14-99,-4-5-639,-3 0-651</inkml:trace>
  <inkml:trace contextRef="#ctx0" brushRef="#br0" timeOffset="117572.3394">27813 16990 130,'0'0'348,"0"0"-63,0 0-67,0 0-7,0 0-40,0 0-26,0 0-6,0 0-16,0 0-5,0 0 3,0 0-2,0 0-8,0 0-2,0 0 5,0 0-9,0 0 5,-7 9-11,7-9-2,-10 3 73,10-3-94,-12 3 1,12-3-4,-13 1 0,13-1-1,-16 0-5,16 0-4,-22-2 5,10-1-7,-1-2-12,-1-1-6,-1-4-12,-3-2-3,0-1-10,-25-25 6,18 16-20,1-4 6,-1-1-7,0 0 17,0 1 1,0-1 2,4 1 4,-2-2-2,-2 1-1,8 4 21,0 0 7,-1 0-11,2-3-8,1 1-8,-13-28 13,17 24-25,-2-5-2,2-1-6,0-3-2,4-3-6,0 1-2,4-1-1,-1 2 5,4 3 8,0-3-10,2-5-2,3 0 4,0-1-4,2 0-1,3-1 1,-1 0 6,5-1-5,1 3 1,0-2-2,-1 0 4,3 3-4,-2 0 1,1 0-13,1 4 4,0-1 5,-1 2-4,-1 3 11,4 2-9,-6 1 5,16-19-3,-13 27 2,-3 2 5,0-2-6,4 5 5,-1-2-1,-1 3 6,3-2-7,-1 3 4,2 0-5,-1 0 6,2 1-6,0-1 8,0 3-9,-1-1 10,22-10-11,-18 12 11,-2 0-2,2 1-7,0 2 5,2-1-5,0 0 9,2 1-7,1 1 7,-2-2-9,2 2 6,0-2-5,2 1 12,-1 3-10,2-3 10,-1 2-9,-1-2 4,0 1-5,2-1 4,-2 2-7,0-2 7,-1 4-1,-3-2 1,0 1-5,-1 1 3,-1 1-8,1-2 10,-1 3-5,0-1 6,-3 3-8,20-5 0,-20 6 6,1-2-3,-1 3 8,2 0-9,-1 0 6,-1 0-8,3 0 8,-3 0-6,3 2 11,0-1-11,0 0 7,2 0-5,0 1 5,1 1-6,-1-1 5,0 0-8,-1 1 5,0 0-5,0 1 7,0-1-6,-1 2 7,-2-1-8,1 1 5,0 1-5,-3 1 11,1-3-9,1 5 3,-3-4-4,0 2 8,15 6-11,-18-8 10,0 2-2,0 0 2,1-1-1,-2 2-10,1 0 12,-1 0-5,1 1-1,-1-2 5,0 3-2,0-3-8,-1 0 9,0 3-7,1-2 3,10 10 1,-11-10-3,-3 2 6,1 0-5,1-4 9,-2 4-8,-1 0 3,2-2-1,-2-1 8,0 2 0,1 1 8,-1-2-2,-2 0 2,3 2 0,-3-2 7,2 2 3,-3-1 5,3-1-1,-3 4 0,0-5-11,0 3 7,0-2 25,0 2 2,-1-2 0,-1 2-9,1-1 0,-1 1 3,0 0 0,0 1-8,0-3-6,4 10 15,-4-7-31,0-4 6,0 3-3,-1-3-3,-3-7 0,9 14-4,-9-14 1,8 15 0,-8-15 2,7 9-3,-7-9-2,7 9 1,-7-9-3,6 9-2,-6-9 6,6 11-4,-6-11-11,0 0-55,5 6-80,-5-6-121,0 0-165,-2 9-267,2-9-397,-17 6-704</inkml:trace>
  <inkml:trace contextRef="#ctx0" brushRef="#br0" timeOffset="119923.3312">28377 15095 216,'0'0'380,"-6"-8"-53,6 8-18,-5-8-40,5 8-19,0 0-25,-7-10-18,7 10-34,0 0-38,-5-8-29,5 8-21,0 0-24,0 0-14,0 0-9,0 0 30,0 0-35,-1 13 2,3-4-22,-2-9 8,2 22-13,0-10 19,0 3-18,0-1 26,1-2-13,-2 0 12,1 2-19,0-2 31,-2 0-9,0-1 17,0 10 34,0-21-51,0 17 19,0-17 5,-5 13 14,5-13-11,-7 12 3,7-12 1,-9 4-9,9-4-19,-11 1 1,11-1-23,-15-5 4,7-1-4,1-1 3,-2-4-12,3-2 5,-1 1-11,1-2 4,2 0-10,2-1 5,0 2-3,1 1 0,4-2-7,-1 0 3,4-2-12,1-1 12,3 1-11,1-2 13,1 2-9,13-11-11,-16 17 9,3 1-25,-1-1-1,-1 3-14,-3 2 14,1-1-5,-8 6 23,10-6-4,-10 6 14,0 0-13,0 0 22,7 6-1,-7-6 30,-3 11-1,-7 6 47,5-7-33,-4 1-4,5 1 8,-3-2-12,3 1-2,-2 1-10,3-3 1,-1 3-11,1-2 10,2 1-11,1-11 3,-1 18-3,1-18 7,2 20-3,3-11-1,-1 0 3,3-2-4,-1 1 2,3-4-4,1 3 1,0-1-32,0-3-35,3-1-51,-2-1-44,4 1-35,-2-2-93,2 0-43,-1-1-77,1 0-416</inkml:trace>
  <inkml:trace contextRef="#ctx0" brushRef="#br0" timeOffset="120273.3346">28693 15082 54,'0'0'512,"0"0"-159,-2-11-16,2 11-61,0 0-26,-1-12-32,1 12-27,0 0 95,1-12-190,-1 12-18,0 0-16,0 0-12,5-9-8,-5 9 3,0 0 9,0 0 8,14-1-16,-14 1 13,0 0-5,9 5 12,-9-5-9,7 5 25,0 2 88,-7-7-86,6 9 8,-6-9-24,5 11-1,-5-11-26,5 12 3,-5-12-15,5 11 8,-5-11-21,7 18 5,-7-18-9,8 14 4,-4-6-8,5 1 7,-1-2 5,3 2 27,2-1 7,-2-1 18,4 0 17,-3 0-10,-1 0-1,-1-1-1,-2-1 22,-8-5 18,11 11 6,-11-11-49,-4 18 15,-10-1-39,-11 7-127,-59 48-729,30-32-538,-9 4-946</inkml:trace>
  <inkml:trace contextRef="#ctx0" brushRef="#br0" timeOffset="122723.3658">4498 16415 370,'-6'-9'401,"6"9"-96,0 0-72,-5-9-39,5 9-61,0 0 70,0 0-129,0 0-35,0 0 8,2 10-23,-2-10 14,6 18-27,0-6 14,0 1-19,1 2 26,-2 1-19,3 0 7,0 2 5,-1-1-4,-2-2 18,5 15 59,-4-16-41,-3-2-4,1 0 0,-2-3 6,1 2 20,-3-11 25,4 18 24,-4-18 11,0 14 1,0-14-13,-5 15-28,5-15 4,-10 13-3,3-6 7,7-7-19,-14 6-6,3-3-25,11-3-5,-19-3-15,5-1-7,0-2-11,-2-5-13,2-2-2,0 0-6,3-4-1,0-3-7,3 1-2,3 0-15,3-1-13,6-26-68,1 22 58,4-3 2,1 3 12,0-2 0,4 1 6,0 1 2,0 3-4,-1 4-20,-1 1-20,1 2-5,-3 2-3,0 3-3,-1-1 11,-3 3 8,7-5-34,-13 12 64,9-11-2,-9 11 11,0 0 7,0 0 2,0 0 5,0 0 3,-9 13 10,2-4 8,-2 0-3,0 3 4,-3 2-7,2-1 1,-1 1-8,-9 9-1,11-10 3,0-4-8,3 3 0,-2-2-6,3-2 15,1 2-8,-1-1 8,1 0 0,4-9 11,-1 17-11,1-17 7,3 17-7,1-9 8,0 1-3,10 5 13,-5-9-8,4 2-4,-2-1 5,3-2-9,0 0 8,1 0-8,-1-4 8,1 2-8,1-2-2,0 0-34,2-1-17,2 0-52,0-2-36,-1-1-65,25-4-379,-23 1 7,-1 0-91</inkml:trace>
  <inkml:trace contextRef="#ctx0" brushRef="#br0" timeOffset="123034.3624">5047 16227 478,'0'0'389,"0"0"-92,9-9-101,-9 9-15,0 0 65,0 0-151,0 0-13,0 0-5,-4 13-10,4-13-1,-6 19 9,1-5-3,0 0-17,0 1-8,-1 0 18,-1 1 14,1 1-5,-2 0 5,3 0-15,-9 12 35,9-14-59,1-4-13,0 0-1,1-2-9,-1-1 6,4-8-16,-6 15 2,6-15-5,-4 11-1,4-11 0,-3 10 3,3-10 4,0 0 6,5 10 2,8-9 23,-13-1-26,18-4 4,-3-1 0,-1 0-4,5-4 1,-3-1-6,6-2-43,0-1-47,2-3-45,-1 0-61,1-2-45,0 1-29,-2-2-91,-4 2-265,1-2-128</inkml:trace>
  <inkml:trace contextRef="#ctx0" brushRef="#br0" timeOffset="123221.3607">5234 16185 150,'0'0'412,"-12"-4"-67,12 4-67,-11-4-28,11 4-80,-9-3-12,9 3-66,0 0 0,0 0-44,0 0 15,-11 5-29,11-5 45,4 17 1,1-2 0,5 24 46,-2-11-72,0 5-3,0 4-5,2 3-5,-2 2-2,1 1-7,0 0-28,-2 2-27,1 1-77,-2 0-22,3 0-55,-3-1-75,1 2-78,-1-4-208</inkml:trace>
  <inkml:trace contextRef="#ctx0" brushRef="#br0" timeOffset="125990.2739">8870 16603 286,'-7'-12'375,"7"12"-40,-9-17 200,9 17-311,-7-12 10,7 12-10,-8-10-7,8 10-19,-6-10-30,6 10-25,-7-7-29,7 7-27,-5-8-19,5 8-20,0 0-13,-7-8-13,7 8-7,0 0-6,0 0-2,0 0-3,0 0 0,-9 4-2,9-4 7,0 0-10,-1 14 0,1-14-1,1 12 2,-1-12-2,1 12 1,-1-12 3,3 11-1,-3-11-1,6 14-3,-6-14 2,0 0 5,8 9 2,-8-9 3,0 0 0,9 3 3,-9-3-2,0 0 2,10-7-2,-10 7-1,5-10 0,-5 10 0,3-11-6,-3 11 2,0-23-11,0 23 22,-4-12-2,4 12 10,-4-12-11,4 12-4,-4-10-7,4 10-4,-6-5-4,6 5-1,0 0 0,-16 1-1,16-1 0,-8 9 2,2-3-3,0 10-8,6-16 6,-5 14-6,5-14-5,-4 15-6,4-15 6,3 12 4,-3-12 8,3 12 5,-3-12-5,6 10 7,-6-10-2,6 6 14,-6-6-6,0 0 4,6 1 12,11-3-4,-17 2-3,7-9-2,-7 9 3,4-12-11,-4 12-7,0-13-17,0 13-11,-1-14 9,1 14-33,-3-11-39,3 11-76,0 0-53,-10-3-51,-1 13-726,5 2 112</inkml:trace>
  <inkml:trace contextRef="#ctx0" brushRef="#br0" timeOffset="126546.2695">9012 17885 42,'0'0'307,"0"0"-54,2-12-20,-2 12-13,0 0-17,0 0-27,-2-14-14,2 14-35,0 0 5,-3-10 75,3 10-109,0 0-4,-9-5-6,9 5-6,0 0-9,0 0-5,-15 4 2,15-4 4,-13 11 10,5-2-9,1 0-4,-1 1 1,0 2-12,1 0-14,-6 11 28,7-9-47,-1-3-5,0 1-2,3-2-7,1 0 0,-1-2-5,4-8-1,-5 17 1,5-17-4,-3 11 6,3-11 1,0 0 2,0 0-9,3 10 8,3-15 7,-6 5-15,10-15-20,-6 4-9,2-1 9,-1-3-5,-2-1 3,1 1-3,-3-2 10,0 5-2,0 0 7,-1 0-2,-1 0 4,1 12-7,-2-19 5,-6 4-13,8 15 10,-10-8 4,10 8-6,-10-2 6,10 2-37,0 0-38,-17 1-38,17-1-64,0 0-62,-8 6-58,8-6-44,0 0-231,0 0-92</inkml:trace>
  <inkml:trace contextRef="#ctx0" brushRef="#br0" timeOffset="127727.6486">10051 16574 94,'0'0'189,"0"0"-20,0 0-59,0 0-6,7-6-39,-7 6 65,0 0-49,0 0-18,0 0 30,0 0-8,0 0 34,0 0-13,6-8 40,-6 8-20,0 0-5,0 0-3,0 0-7,0 0-3,0 0-6,0 0 1,0 0 95,0 0-101,0 0-7,0 0-11,0 0-10,0 0-10,0 0-10,0 0-2,0 0 6,0 0 8,0 0 2,0 0 2,0 0 4,0 0 0,0 0-1,0 0-3,0 0-8,0 0-6,0 0-6,0 0-4,-4-9-3,4 9-2,0 0-4,0 0-7,0 0-5,0 0-5,0 0-5,0 0-2,0 0-5,0 0 0,0 0-3,0 0-1,0 0 0,0 0-3,0 0 2,0 0 0,0 0 0,0 0-1,0 0 2,0 0-3,-4 8 3,4-8 0,0 0 1,0 0-1,0 0 4,0 0-2,0 0 0,2 11 1,-2-11 0,0 0-1,0 0 5,0 0-1,0 0 3,0 0-1,0 0 3,0 0-3,0 0 3,0 0-4,0 0 3,13-4 0,-13 4-1,6-12-2,-6 12-1,1-12 1,-1 12 0,1-12-1,-1 12 1,0-11-4,0 11 1,-2-11-1,2 11-4,-3-12-2,3 12 2,-3-9 0,3 9-1,-2-5-5,-5-4 3,7 9-2,0 0 0,-11-5 2,11 5-3,0 0 0,0 0-7,-12 1 7,12-1 1,0 0 1,-10 5 1,10-5 0,-4 9 0,4-9 1,-7 18 3,7-18 2,-1 15 2,1-15-2,-1 16 1,1-16 0,1 13-1,-1-13 1,1 11 2,-1-11 2,4 10-2,-4-10 3,7 5 1,-7-5-2,0 0 0,12 3-6,-12-3 11,10-2-4,-10 2 4,9-6-2,-9 6-1,10-9 0,-10 9-5,8-10 5,-8 10-2,5-14-4,-5 14 6,2-15-4,-2 15 0,0-15 2,-3 1 2,3 14-5,-4-12-4,4 12-3,-7-11-2,7 11-3,-6-5-1,6 5 1,0 0 2,-12-4 3,12 4-3,-8 5 1,8-5-3,-8 7 1,8-7-2,-8 17-11,8-17 22,-3 12 0,3-12 5,0 15-4,0-15 0,1 11-1,-1-11 2,4 12 1,-4-12 0,9 8-1,-9-8-8,0 0 11,13 5-3,-13-5 2,13-4 13,-13 4-8,0 0-3,9-8 0,-9 8-5,3-10 0,-3 10-31,1-11-36,-1 11-21,-4-10-19,4 10-14,-5-9-29,5 9-37,0 0-34,-12-2-34,3 15-289,2-2 220,1 5-301,-1 3-134</inkml:trace>
  <inkml:trace contextRef="#ctx0" brushRef="#br0" timeOffset="128575.6372">10307 17720 330,'0'0'453,"0"0"-99,0 0-56,0 0-62,0 0-25,-10-2-38,10 2-21,0 0-34,0 0-11,-10 2-14,10-2 0,0 0-4,-9 8 10,9-8-10,-9 9-9,9-9-17,-8 12-5,8-12-11,-5 13-10,5-13-10,-4 14-4,3-2 8,1-12-20,-1 13 4,1-13-4,1 12-2,-1-12 2,0 0 3,3 11-3,-3-11 6,0 0-2,6 8-13,-6-8 17,0 0 0,12-3-4,-12 3 1,12-17 9,-12 17-4,6-17-15,-3 8 2,0 0-2,-3 9-3,1-16 31,-1 16 10,0-12-4,0 12-9,-3-14-11,3 14-5,-4-8-6,4 8-4,0 0-2,-18 2 3,18-2-5,-12 11 3,6-2-4,1-1 0,-2 1-6,4 2 7,-1-2-10,0 0 10,4-9-4,-3 17 3,3-17-3,-2 12 4,2-12-10,2 13 13,-2-13 4,8 8-1,-8-8 3,0 0-3,13-4 3,-13 4-10,6-8 10,-6 8-4,6-11 4,-6 11-11,3-12 6,-3 12-10,0-13 9,0 13-11,-1-11-7,-3 1-61,4 10-9,-8-6-47,8 6-41,0 0-91,-16 6-63,16-6-104,-13 10-293,4-5-226</inkml:trace>
  <inkml:trace contextRef="#ctx0" brushRef="#br0" timeOffset="130716.6417">10054 16380 1,'0'0'129,"0"0"-40,0 0 1,0 12-40,0-12 11,0 0-23,0 0 70,0 0-37,0 0-26,0 0 23,0 0-16,0 0 22,0 0-24,0 0 16,-3 10-28,3-10 16,0 0-17,0 0 32,0 0-15,0 0 20,0 0-22,0 0 20,0 0-18,0 0 25,0 0-18,0 0 15,0 0-18,0 0 25,0 0-26,2 10 4,-2-10 3,0 0-1,0 0 1,0 0 0,3 12-6,-3-12 9,4 16 58,-4-16-84,6 11 1,-6-11-12,4 14 17,-4-14 1,5 14 8,-2-5 10,-3-9 2,5 17-6,-1-9-12,-4-8-11,5 16-2,-5-16 0,7 18-2,0 1 26,-5-11-27,2 4 6,0-3-3,0 0-3,-2 2 3,3-2 16,-1 3-11,0-2 15,0 2-29,-1 0 10,2 0-14,-1-1 13,1 0-17,-1 1 10,5 13 16,-4-13-25,-1 0 12,1 0-14,0-1 11,0 2-5,0-2 0,0 1-4,0 1-6,0-2 1,0 0 3,0-1 1,-1 1 5,1 0 10,-1-2 2,4 11 12,-2-9-29,-2-1-2,-1-1-4,3 2-2,-3-2 2,1 3-8,2-3 6,-2 4 0,1-3-5,-1 0-1,0-1 1,0 3 1,0-3-12,-1 0 5,5 10-1,-6-10 6,1 1 7,-1 0 6,2-1 7,-1 1-3,-1 0-2,1-1 4,1 3-6,-1-2-1,-1 2 0,1-2-3,0 0-2,-2 2-5,2-3-2,2 11 8,-2-11-10,-3-9 1,3 20-2,0-11 3,-1-1-1,-2-8-2,5 17 2,-5-17 3,4 17 2,-4-17 2,4 16-5,-4-16 9,2 12 2,-2-12-5,6 21 12,-6-21-13,2 13-4,-2-13 7,4 13 7,-4-13 5,3 12-16,-3-12 5,3 14-18,-3-14 13,1 12-3,-1-12 7,3 12-8,-3-12 9,2 12-12,0-1 15,-2-11-1,0 0-11,2 14 16,-2-14-14,2 12 12,-1-1-2,-1-11-17,1 11 16,-1-11-15,3 12 8,-3-12-14,1 12 19,-1-12-18,1 14 14,1 0-13,-2-14 1,2 13 13,-2-13-15,3 13 9,-3-13-4,1 14 17,-1-14-18,5 13-1,-5-13 3,2 15 1,-2-15 1,4 16 2,-4-16 1,3 14 2,1 0-1,-4-14 2,2 13-4,-2-13-11,3 14 13,-3-14 0,2 12-2,-2-12 3,4 13 1,-4-13 0,4 13 11,-4-13-7,2 13 1,-2-13 2,3 12-4,-1 1 29,-2-13-23,1 11 1,-1-11 7,3 14-11,-3-14 14,3 12 7,-3-12-2,1 15 2,-1-15-4,1 12-1,-1-12-2,1 12 2,-1-12 0,0 0-1,2 19-2,-2-19 2,0 0-7,1 12 2,-1-12-5,0 0 6,0 0 2,0 13 2,0-13 15,0 0 5,0 0-2,0 0 0,1 10 0,-1-10-4,0 0 4,0 0 24,0 0-48,0 0-3,0 0-4,0 0-4,0 0-1,0 0-3,0 0-32,0 0-47,0 0-80,0 0-79,0 0-64,0 0-110,-6-9-90,6 9-59,-4-38-1288,1 22-62</inkml:trace>
  <inkml:trace contextRef="#ctx0" brushRef="#br0" timeOffset="135247.0003">8987 17994 156,'0'0'282,"0"0"-104,-21-3 125,21 3-163,-12 0-7,12 0-9,0 0-5,-17 0-12,17 0 7,0 0 0,-14 0-10,14 0-12,0 0-9,0 0-10,-17 0-12,17 0-7,0 0-13,0 0 23,-11-1-45,11 1 6,0 0-4,0 0-7,0 0-10,0 0 8,0 0 0,0 0 1,0 0-3,0 0-8,0 0 24,0 0 4,10 1-6,-10-1 10,21 0 57,-21 0-39,19 0-3,-19 0-4,22-1-1,-9 0 4,-1-1-6,2 0 1,0 1-1,1-1-2,-1 1-3,4-1 1,-2 0-10,1 2-4,-3-1-3,16-3 18,-15 3-25,-1 0 0,1 0 3,-1-1 2,1 1-2,-1 0 1,1-1-4,-1 1 2,4-1-2,-5 1-2,2 0 0,-1 0-2,1-2 7,0 1 1,14-2 13,-15 1-15,0 1-3,-1-1 0,3-1-28,-2 2 34,1-1-15,-1 0 13,1 1-2,-2-1 0,4-1-4,-5 2 2,3-1-2,-1 0 1,3 0-10,8-3 21,-10 3-8,2-1 3,-2 0-1,1 0-8,0 0 4,0-1-5,1 0 2,-1 0-4,0 0 4,1-2-6,-3 2 2,2 0-7,-2 3 9,1-3-32,10-5 54,-13 5-12,-2 3-9,0-2 6,0 1 0,-1-1-1,3 1-10,-12 3 7,17-7-9,-17 7 5,18-4-6,-18 4 5,14-6-6,-14 6 6,18-5-5,-2 0 0,-16 5 3,15-3-5,-15 3 9,18-5 1,-18 5 27,18-7-19,-18 7 5,19-4 3,-19 4-4,16-6-6,-16 6 0,18-4-3,-18 4-1,16-6-5,-1 0 7,-15 6-3,14-3 1,-14 3 1,16-4 2,-16 4-11,14-4 13,-14 4 1,13-4-5,-13 4-2,11-2-2,-11 2-5,0 0-1,16-3 9,-16 3-2,13-1 15,-13 1-12,0 0-3,16-4 24,-16 4-15,0 0 3,11-2 4,-11 2-1,0 0-3,13-2-1,-13 2-1,0 0 9,15-3 4,-15 3 2,0 0 6,17-5 42,-17 5-38,0 0 4,14-2 16,-14 2-26,0 0 25,10-3-20,-10 3 17,0 0-13,0 0 13,12-2-15,-12 2 13,0 0-17,0 0 0,9-4-3,-9 4 52,9-3-40,-9 3-21,0 0 21,0 0-22,9-3 17,-9 3-19,0 0 4,0 0-21,0 0 13,10-4-24,-10 4 23,0 0-20,0 0 11,0 0-46,0 0-121,0 0 24,9-3-70,-9 3-73,0 0-81,0 0-87,0 0-170,0 0-520,0 0-747</inkml:trace>
  <inkml:trace contextRef="#ctx0" brushRef="#br0" timeOffset="139677.6407">8839 17949 115,'0'0'230,"0"0"-58,0 0-37,0 0-28,0 0 62,0 0-92,0 0 5,0 0 8,0 0-4,0 0-11,0 0 2,0 0 6,0 0-5,0 0 9,0 0 0,0 0-2,0 0-10,0 0-24,-10 3 12,10-3-23,0 0 15,0 0-11,0 0-4,0 0-3,0 0-2,0 0 0,0 0-7,0 0 11,0 0 3,0 0-2,0 0 12,-14 2-1,14-2-2,0 0-3,0 0 38,0 0-41,-11 1-7,11-1 2,0 0-8,0 0 3,-13 3-4,13-3 3,0 0-10,-11 2 7,11-2-1,0 0 6,-13 2-3,13-2 6,0 0-3,-23 3 36,23-3-40,-13 1 6,13-1 6,-16 0 2,16 0-13,-19 0 0,19 0-7,-23 0-4,8 0-1,1 0-3,-2 0-1,-3 0 1,-3 1-7,0-2 13,-34 1 38,27-1-26,-3 1 37,-3-3-21,-1 1 15,-2 1-26,-1-3 14,1-1-24,-7 0 10,-1-1-21,0-2 11,1-2-22,1-2 17,-1-1-17,1-2 12,-42-22 6,44 17-17,1-2-8,-6-4 1,6 2-4,3 1 5,0 0-4,2-2 7,0 1-7,1-2 1,1 3-5,1-2-3,0-2-7,1 0 1,2 0-23,-1-3 16,-27-34-37,32 30 16,-5-7 3,9 2-2,0 1 7,1-3-9,0 0 13,0-8-11,3 6 12,3 1-15,1-1 17,1 2-13,1 0 11,2 0-15,1 1 17,-1 0-11,2 2 3,3 3 0,1 1-1,0-2-1,-1 2 0,2 0-6,0-3 14,2 2 3,-1-2-13,2 3 21,0-2-11,2 0 19,-1 2-13,5-34 2,0 35 21,1 1-14,-1 1 16,3-1-19,1 3 18,2-5 1,-1 4 0,4-3 2,-2 7-1,2-6 1,2 3-2,-1-3-2,-2 6 2,1 0 1,14-25 21,-15 25-2,2 2 3,-2-1-3,3-1-19,-3 3 16,2 1-10,-1-2 27,1 2-25,-1 1 14,1-1-23,-1 0 14,2 5-17,-3-2 14,0 3-17,13-14 19,-13 14-13,0 2-2,0 1-6,0 0 3,0-2 4,1 4 8,-1-1 0,1-1-1,1 3-1,0 1-3,-1-3 0,3 3-2,-3 0 0,1 1 13,19-5-2,-16 6-13,1 2 12,-2-2-17,-1 2 15,2 2-14,1-2 10,0 1-11,2-1 16,-2 2-16,0 1 18,1-2-17,-1 1 15,-1 2-17,2 0 15,19-2-8,-20 3-5,0 0 13,1 0-14,-1 0 16,1 0-9,0 3 9,-1-3-12,1 0 20,0 0-11,0 1 20,-1 0-20,0-1 12,-2 3-16,1-1 1,-1-1-9,0 0 8,-2 1 0,1 1 4,-2-3 1,1 3-8,-2-1 0,0 0 0,0 0-1,0 1 0,-1-1 0,1 1 1,-2-1 0,0 1-1,2 0 2,11 5-1,-11-4 0,-4 0-1,3 1-3,-2-2 6,2 1-1,-3 1 10,0 0-15,1-1 12,-1 1-17,-1-2 14,1 2-16,-1 0 14,-9-5-13,17 7 11,-2 1-4,-6-4-1,1 1 14,-3 2-14,2-2 13,0 0-17,0 1 14,0-1-16,0 1 17,1-2-13,-1 3 14,0 0-12,1-3 12,-1 2-14,-1-1 13,11 7-9,-10-7-9,-1 1 17,2-2-14,-1 1 15,-2 2-18,1-2 16,1 0-17,-2-1 16,1 2-14,1-1 17,0 0-13,-2 1 14,2 0-3,1-1 0,9 8 6,-7-5-5,-2-1-1,1-1 1,1 1-2,-4 0-1,1 0-6,1-3 5,-1 3-2,-1-3 1,1 1-3,-2 2 1,1-2 0,0 0 0,0-1 6,9 7 81,-8-8 2,1 5-1,-1-3-22,1 0-2,0 1-12,-1-1 5,0 1-11,1 1 4,0-2-7,-1 2-7,2-3-5,-2 2-9,-1 1-3,2-2-1,-3 0-5,1 0-3,1 1-2,-1-3 1,0 4-5,0-2 2,-1 0-3,2 0-3,-9-5 0,13 7 3,-13-7-7,14 9 8,-14-9-3,11 7-1,-11-7-3,15 10 2,-15-10-1,13 8 5,-13-8-1,11 9 6,-11-9-2,15 9 14,-8-3-2,-7-6 5,14 8-11,-14-8-3,11 9-2,-5-2-4,-6-7-7,12 8 7,-1 0 0,-11-8-2,9 6 0,-9-6-4,9 7 2,-9-7 1,9 5-3,-9-5 0,0 0 1,10 8 2,-10-8-1,6 6-4,-6-6 7,8 6-6,-8-6 0,11 10 0,-11-10 3,7 5 0,-7-5-2,6 6 4,-6-6-2,9 7 0,-9-7 2,7 6-4,-7-6 2,8 7-1,-8-7 7,9 7 1,-9-7-3,10 9 1,0-1 5,-10-8 0,10 7-5,-10-7-6,10 8 2,-10-8-3,9 7 3,-9-7-1,9 8-1,-9-8-2,8 6 6,-8-6-1,10 9-6,-10-9 1,9 8 0,-2-2-5,-7-6 10,8 8 1,-8-8 2,9 6 6,-9-6-7,7 6-3,-7-6 1,8 6 4,-8-6-7,0 0 1,10 8 1,-10-8 0,0 0-2,10 6-2,-10-6 1,0 0 8,6 7-4,-6-7 0,0 0 0,8 8 11,-8-8-4,7 9 4,-7-9-5,9 9 0,-9-9-2,8 8 0,-8-8 6,11 11-4,-4-4 8,4 6-7,-11-13-1,13 12-2,-7-5 0,-6-7-7,13 11-1,-7-6 16,2 2-2,-2 0-2,2-2 0,-2 2 4,3-1 0,-2 0-3,0-1-1,-1 2-2,8 5 6,-14-12-9,11 10 2,-4-5-15,-7-5 22,11 10-12,-11-10 7,10 9-5,-10-9 0,9 8 3,-9-8-2,10 9-7,-10-9 2,8 7 2,-8-7 7,10 8 7,-10-8-10,6 6 2,-6-6-6,0 0 3,9 8-8,-9-8 6,0 0-5,8 8 7,-8-8-6,0 0 5,5 7-4,-5-7 0,0 0 2,6 7 2,-6-7-1,8 8-2,-8-8 6,0 0-11,6 7 11,-6-7 4,0 0 1,0 0-2,5 6 6,-5-6-4,0 0 6,0 0-4,0 0 10,0 0-14,0 0 4,0 0 4,0 0-12,0 0 2,0 0-5,0 0 2,0 0-5,-10 3 2,10-3 1,0 0-3,-13-4-5,13 4 1,0 0-8,-11-1 11,11 1-5,0 0 8,-14 0-13,14 0 9,0 0-19,-11 2 19,11-2-6,-9 4 4,9-4-5,-8 5 5,8-5 1,-10 10 2,10-10-9,-8 14 9,8-14-6,-6 14 9,6-14-5,-6 22-5,6-22 2,-4 14 1,4-14 1,-1 12 9,1-12-3,1 12 2,-1-12 7,0 0-4,1 14 3,-1-14-2,0 0 6,8 9-4,-8-9 6,0 0-3,14 6 16,-14-6 8,0 0-4,14-6 0,-14 6-7,8-13 1,-2 5-10,-4-2 6,2 1-10,-3-3-10,2 0-1,-3 12 10,1-22-6,-1 22 16,0-20-1,-1 4 34,1 16-38,-3-14-9,3 14-11,-4-8 2,4 8-8,0 0 5,-11-4-6,11 4 6,-11 5-8,11-5 8,-11 13-5,6-5 11,0 0-18,1 2 16,-3 10-7,4-9-6,3-11 13,-1 16-13,1-16 18,-1 16-5,1-16 11,2 11-7,-2-11 15,7 10-10,-7-10 16,0 0-10,12 2 8,-12-2-14,11-5 9,0-7 14,-7 3-30,-4 9-34,3-17-36,-3 17-18,0-13-46,0 13-83,-3-10-72,3 10-58,-14 6-50,4 8-92,-8 5-408,-5 9-460</inkml:trace>
  <inkml:trace contextRef="#ctx0" brushRef="#br0" timeOffset="140607.87">8937 17870 176,'0'0'330,"-14"-5"-68,-3 3 182,17 2-238,-16 1-30,16-1 12,-22 4-17,13 0-8,-2 0-26,1 1-18,1 1-22,-1 2-1,0 1-9,1 0 3,0 1-11,0 3-4,3-1-17,-6 12 24,10-12-42,-1-1-4,1 2 14,1-1 1,2 1-8,-1-2-3,4 1-3,-1-2 4,1 2-2,1-2-1,0-1-4,2-3 5,1 1-4,-8-7 12,26 10 84,-26-10-75,16 0 9,-5-3-22,-2-2 31,-1 1-12,0-2 17,-2-2-40,2-3 15,-5-2-34,0 1 16,-2-1-29,-1 2 18,0-1-17,-2 0 41,-3-9 41,2 11-43,3 10-9,-7-14-15,7 14-5,-9-7-10,9 7-22,0 0 14,-14 1-23,6 5 31,3 1-23,0 1 25,0 3-28,1 4 28,2-3-26,0 0 27,1 1-21,1-2 18,0 1-21,1 0 25,2-2-5,-1 0-24,-2-10 45,9 14-15,-2-9 0,-7-5 0,16 5-1,-16-5-22,23-5 18,-12-2-21,13-10 25,-14 5 11,1 0-29,-3-5 28,-1 0-2,-2 2-4,-1 3 20,-2-1 18,-1 2-4,1 1-12,-2 10-12,-2-15-5,2 15-7,-6-7-1,6 7-6,-14 1-48,14-1-63,-12 9-48,6-1-81,1-1-84,2 2-68,3-9-128,-4 18-482,4-18-592</inkml:trace>
  <inkml:trace contextRef="#ctx0" brushRef="#br0" timeOffset="147435.1234">19573 10564 131,'0'0'238,"-7"6"-65,7-6-33,-13 8 56,13-8-114,-9 4-9,9-4-6,-11 5-3,11-5 7,-10 5-7,10-5 18,-9 5-14,9-5 37,-9 2-36,9-2 45,0 0-52,-10 5 7,10-5 3,0 0 116,-10 6-73,10-6-2,0 0-10,0 0-13,-10 1-9,10-1 40,0 0-63,0 0 45,0 0-61,-14 3 43,14-3-61,0 0 49,0 0-52,-14-3 40,14 3-53,-10-5 75,10 5-40,-10-5 63,10 5-32,-11-7 35,11 7-68,-11-9 39,11 9-55,-12-10 55,4 5-64,0-1 49,1 0-53,-2-1 48,1 2-61,-13-10 53,11 8 21,-3 0-44,3-2 35,-3 1-61,2 1 57,-2-1-52,1-1 61,0 1-56,0 0 47,0 0-54,-1-2 46,1 3-53,-1-3 47,1 0-56,-15-9 39,13 9 15,-2-2-46,2 1 45,-1 1-56,-1-1 52,1-1-56,0 0 50,-1 0-55,-1 2 51,1-1-52,0 0 51,0 1-47,1-1 2,-2 1 1,2 1 7,0-1 4,2 2 1,-1-1-2,2 2 3,0-3 1,-2 1 2,3 1-2,-2-1 7,2-2 3,0 2-2,-2 0-27,3 1 32,-1-1-20,0 2 27,-13-11-7,13 10-28,-1-2 28,0 2-30,0-2 30,0 2-2,-1-1-7,0 1 2,0-1-3,0 0 2,-1 2-3,1-3 0,-2 3 2,1-1-5,-3-2 14,-16-8 37,16 9-58,2 0 51,1 2-62,-1 0 58,2-2-57,-2 2 53,1-2-57,0 2 51,0-1-53,-3-1 45,0 0-38,0 0 42,0 1-45,-1-2 39,-18-9-25,17 11-17,0-3 51,-2 1-52,1 2 55,0-4-58,0 3 43,-2-1-36,2-1 48,-5 0-49,3 2 49,-3-3-52,2 4 44,1-2-46,0 1 48,-5-1-48,2 1 52,-3-2-52,0 1 52,5 4-54,1-3 49,-2 1-44,2-1 63,2 3-29,-2-3 32,-2 1-74,-1 1 51,-4-2-52,1 1 56,-2-1-52,-30-6 22,35 9 31,0 0-53,-2-1 53,1 2-49,0-2 43,-2 4-47,-3-2 58,-1-2-58,-1 4 52,2-2-47,1 1 48,3 1-48,-1 1 49,2-3-52,-25-1 37,27 3 19,2 0-57,3 1 58,-1-2-50,1 0 46,1 0-44,-1 1 50,3 0-53,-3-2 52,1 1-57,2-1 53,-1 0-52,1-2 54,-1 2-56,-16-7 23,17 8 28,-2-1-48,3 0 39,-3 0-44,1 0 53,0 0-48,-1 1 49,1-1-53,-2 0 52,2 1-55,-3-1 7,1 2 6,1-2 2,-2 1 3,1-1 5,0 2-2,-1 0 10,0-1-3,-2 0-2,1 0 4,-3-1 0,4 2 0,-2-2-4,-2 4 2,1-4 0,0 2 1,-1-1-2,1 1 4,1 0-1,-20-4-6,20 5 11,1 0-2,2-1-6,-4 1 0,-1 0 4,1-1 0,-1 1-2,1 1 0,-1-1 45,-1 0-54,1-1 57,1 3-65,-1-2 49,2 0-52,-27 0 24,27 2 20,-1-2-44,0 2 1,1-1 4,1 1 2,1 1-3,1-2 5,0 1 1,1 1 2,-2-1 1,1 0-2,0 2 1,0-2 0,-1 1 5,1-1-1,-2 3 3,0-2 1,1 0 3,-2-1-4,2 3 6,-2-1-6,-3 0 1,5 0-5,-2 1 42,3-2-50,-1 0 47,-1 0-53,3 1 19,-1 0-19,-20-1 22,19 1 26,0-1-54,-1 0 44,-4 2-42,3-1 46,-2 1-42,-1-1 42,1 1-48,-4-1 49,4 0-49,-4 1 49,3-1-47,-3 2 46,1 0-46,-27 5 24,26-5 20,3 0-49,0 0 47,-1 1-41,2-4 46,3 3-48,1-1 46,2 1-54,0-4 53,1 3-45,2-1 48,3-1-51,-2 0 51,1-1-50,-21 6-108,16-4 111,-5 3-45,1 0 64,-1 2 3,-1-2 2,0 2-1,-1 0-4,-2 3 8,-1-2 1,-1 1 0,-2 1 0,1-1 1,-1 1-2,0 0-1,-30 9 0,31-12 2,2 2-1,3-2-3,0-1 1,2 1 0,-2-1-3,3-1 1,1 2 1,-1-1-1,0 1 1,1-2-1,-3 1-2,3 1 4,2-2 2,-4 1-3,2 2 1,0-2 2,0 2-5,-2-1-1,0 1 5,0 0 0,2 1-5,-2 0 2,2 0 3,0 0-2,0-1 1,2 0-3,1-1 2,1 1-2,-9 4-4,12-7 4,5 0-4,-2 1 5,2-2 1,0 2-1,1 0-3,0-2-1,-1 2 6,1 0 1,-2 2-5,-1 1 5,2 0 2,-2 1-3,-2 1 4,-12 16-1,12-13-48,-1 0 58,0-1-50,0 1 54,4-2-53,1-3 53,-1 2-53,0-2 51,5-1-47,-4-2 55,2 2-54,2-1 51,-1-1-54,6-6 53,-18 20-18,11-9-23,-2-2 51,3 2-60,-4 1 66,-1 2-55,-2 2 58,-1-1-58,-4 4 57,3 0-65,-1-3 53,2-1-8,1 1 2,-1-1-1,1 0-2,-12 14 0,11-16-10,4-1-5,1 0-1,-1-2 5,1 2-12,-1 0 10,3-1-1,-3 1 1,1 1 3,1 2-3,-4 1 1,1-1-5,0 2 2,-1 1 1,-12 17 6,12-14-4,-2-1-52,0-1 54,5-4-53,-3 2 56,3-4-51,1-2 55,3 1-52,-4-2 55,4 0-38,-3 1 48,3-1-50,-2 2 47,0-2-52,0 4 66,-1-3-60,-2 5 55,-3 0-48,2 1 46,-3 3-44,-3 2 46,-1-2-51,-1 5 52,0 0-57,-2 0 54,1-1-57,6-2 57,-4-1-60,3 0 59,-10 13 4,16-17-21,-1-2-5,0-2 0,5-1-7,-3 0-1,3-2 1,-2-1-2,3 1 4,-1-2 1,1 3 5,-1 0-2,1 3-4,-3-2 2,0 2 7,-4 21-37,2-17-9,2 4 58,0 0-53,-3-1 54,2 0-51,1 0 46,-1-3-49,1 2 50,0-5-47,2 2 52,3-2-52,-5 1 7,3 1 6,0 0 3,-6 18 42,4-19-42,3 1 48,-3 2-55,4-2 55,-4 1-56,0 1 55,2 0-54,-1 0 53,-1 0-58,0 1 55,1 1-56,-3 0 55,2-2-59,-1 0 60,-7 22-29,7-20-29,1 0 57,-2-1-55,3 1 50,-2 1-50,2-2 50,1 1-52,-3 1 52,5-1-56,-2-2 56,2-1-56,-1 1 54,2 0-57,0-1 53,2 19-81,-1-17 36,1-4 1,2 4 8,-1-1 0,-2-1 14,4 0-7,-4 1 1,2 0 51,1 0-62,-2 0 52,2 0-60,-1 1 59,0-1-56,-1 4 55,5 22-31,-6-23-25,5 1 57,-5 0-56,1-4 53,1 1-58,-1-1 57,-1 2-56,1-3 56,-1 3-57,2-2 57,-2-1-56,2 3 55,-2-3-56,2 3 57,0-2-51,-2 1 54,1 0-60,0 3 55,2-1-54,-3-3 57,4 2-53,-4 2 3,2-1 4,0 1 8,1 0 1,-1 0 1,0-1 49,-1 3-52,3-1 46,-1 24-23,-2-24-35,2 0 52,-1 1-58,2-1 57,-2 2-54,1-3 68,2 1-54,0 1 59,-1 0-60,2-3 55,1 7-57,2-4 52,-2 3-52,-1-1 52,12 25-24,-10-25-38,0 1 49,0-2-50,2 0 56,-3 0-59,1 0 11,2 0 3,-1 3 54,-1-2-59,1 2 56,1-3-55,-1 3 53,1-1-59,0 0 55,10 30-29,-10-31-30,1 0 59,-3-1-57,6 1 56,-5-1-59,5 0 61,-4 0-61,0 0 59,3-2-55,-2 0 56,0-1-59,1-3 49,-4-2-54,1 3 59,10 18-27,-11-17-27,2-3 57,-1 0-55,0 1 53,1-1-51,0 1 6,-1 0 1,-1-3 52,4 1-56,-3 2 58,0-3-50,1 1 50,0 0-57,-1-2 53,10 16-21,-7-17-34,-2 2 53,-1 0-57,2-3 59,-1 1-55,0-1 53,1 1-56,1 0 52,-1 1-56,0-1 59,1-1-58,-2-2 58,2 2-57,-1-1 57,14 16-31,-14-15 27,3-1-7,-3 0-3,0 2-4,3-2-4,-4 1 2,5 0-4,-4-1 3,1-1 0,1 2 1,0-1 10,0 0 1,-1 1-2,1 0-55,0 1 60,0-1-60,-1-2 61,1 2-56,-1 1 62,-1-3-59,0 1 57,1 0-53,1 0 56,-2-1-51,3 0 56,-3 1-58,3 0 56,-1-1-55,-1 1 52,14 13-16,-10-14-40,-5 3 54,3-2-54,-1 1 55,-1 0-58,1 1 57,0-1-56,1 1 51,-1-1-33,-1 0 37,1 2-8,1-2-3,1 1 7,-1 0-66,10 17 80,-10-17-26,-1 0-4,-1 2 0,1-1-1,1 0 1,-3 1-4,2-1-3,1 1 1,-3-2-1,1 2 3,1 0-2,0-3 0,1 1 0,-1 0 1,16 13 0,-15-13-1,1-2 1,-1-2-2,-1 1 4,3 1-5,-2-2 0,0 1 8,-3-2-5,2 0-2,1-2-4,-2 2 5,1 0-2,0-1 3,-1 0 0,15 8 0,-14-8-1,0 0 1,1 0-1,-1 1 1,1-1-55,-3 0 64,4 3-55,1-2 64,-1 2-59,-1-2 60,1 3-56,1-2 62,-2 0-56,0 2 55,17 10-30,-16-13-27,0 1 58,-2 0 1,-2-2-12,3 0-1,-4-1-2,2 1-2,-1 1-3,3-3-4,-5 2 2,3-1-1,-1 1 0,1-2 0,-3 3-7,14 6 6,-11-9-1,-2 1-4,2 1 4,-1-1-3,0 2-5,0-1 7,1-1 1,-3 2-1,3-1-5,-1 1 12,-1-1-6,-1 0-2,3 0 2,-1 0-4,0 1-4,-2-2 2,0 0 1,5 1 0,-5-3 2,-1 2 2,1-2-3,3 0 0,-5-1-2,1 0 9,2-1-9,0 1 5,-1 0-2,1-2 1,-1 2 0,8 2-5,-7-3 7,0 0-5,-1 0 6,1 0-2,-1 1 3,2 0-12,-1-1 8,0 1-4,-1-1 3,5 0-3,-3 1 4,2 0-3,-1 1 4,1-2-4,14 5 7,-13-5-3,1 0-4,-1 0 4,-1 1-5,3-2 5,-5 1-4,3-1-5,0 2 6,-1-1 3,1 2-3,-2-2 6,2 1-5,0 1 6,0-2-12,13 8 3,-13-7 3,0-1-4,-1 1 4,1 0-2,2 0-2,-2 2 1,1-2-1,-1 1 3,1-2 0,0 3 0,0 0 3,0-2-1,2 2-1,-2-2-1,14 7 1,-13-5-2,-3-1 5,5 1 1,-4-2-3,2 0 0,-2 2-4,3-3 0,-3 1 1,1 0 1,-1 0-3,1 0 4,-3 0 2,4 0-1,-2-1 0,14 8-7,-11-7 8,-3-2-1,1 4 0,0-2-1,0 0 1,1 2 1,-1-2 1,0 0 8,1 2-58,-2-2 55,3 0-2,-2 1 2,0-1-2,0 2-2,2-1-1,-3-2-1,2 2-5,0-2 5,1 3 4,15 2 12,-16-4-4,1 0 6,-1-1 0,2 1 0,-2-1-2,1 1-5,2-2-1,-3 1 0,2-1-1,17 1 10,-16 0-18,-1-1 8,1 0-64,-1 1 68,1-1-63,1 0 67,-4-1-4,3 1-2,-1 1-5,0-2 0,1-1-3,-1 2 2,-1-2-3,1 2 3,21 0 13,-21-1-6,1 0-2,1-2-4,-1 3 5,1-1-4,0-1 2,0-1-3,1 1 0,-1 0-2,1 1-2,0-2-1,0 1-1,1-1 1,0 1 1,22-1 1,-24 0-5,0 0 1,2-1 7,-3 1-61,1 1 72,-2-1-53,1 0 70,0 0-56,-1 3 56,-1-3-73,0 0 78,2 0-66,-2 2 55,0-2-57,20 2 29,-19-1 26,1 0-52,0 0 51,0 1-50,0-1 57,3 1-62,-2 0 57,-1-2-62,3 2 63,-2-1-63,0-1 62,0 2-60,3 0 61,0-2-62,20 0-3,-20 0 36,-2 0-3,1 0-5,-1 0-4,1-2-8,-2 2 3,0 0-2,0-2 5,0 2 1,0 0 2,-1 0 1,-2 0 4,0 0-43,1-1 53,12 1 5,-14 0-9,0-2 4,0 2-1,1 0-3,-1-2 1,1 2-54,1-1 64,-1 1-56,-1-1 63,3-2-60,-4 3 65,2 0-60,-3-1 66,1 0-54,15-2 44,-16 3 38,0-2-75,0 2 68,0-3-68,-3 3 70,3 0-61,-2-1 58,-1 0-61,2-1 63,-1 1-32,2 0 22,-2-2-59,0 0 48,3 2-52,12-4 23,-12 1 8,0 2-34,1-1 58,0-1-62,-1 1 57,3-1-59,-3-1 61,4 0-57,3-1 53,-6 2-59,3-1 52,-1 0-53,1 3 61,1-5-60,20-5 30,-18 7 30,-2-1-60,2 1 60,-1-3-60,1 3 61,-2-2-58,1 2 58,2-1-53,-2-1 53,1 2-59,-2 0 53,1-1-51,0 1 51,-2 0-49,23-7 4,-20 5 37,-1 2-85,-1-1 55,2 0-62,1-1 43,4-3-63,1-2 66,0 0 1,3 1 13,5-3-5,-6 2-14,6-5-17,-2 5-17,-1-5-7,24-8-40,-31 11 77,0 3 10,-1-1 5,-3 2 4,-1 1 18,-1 1 2,-1-1 7,0 1 4,-3 1 9,1-1 17,-3-1 2,3 2 5,-3 1-5,1-1 2,12-7 32,-12 8-46,-2 0 3,1-1-10,1 0-68,-2 1 73,0 0-63,1 0 62,-2 1-58,2 0 61,-2-2-62,0 3 56,0 0-45,-2 0 55,4-1-59,0 0 62,-1 2-63,2-2 66,-3 1-67,2-1 70,0 1-65,-1 1 69,1-1-71,2-1 61,-1 2-64,2-2 60,-3 0-63,1 1 61,-1-1-56,-2 3 78,17-5 49,-13 4-72,0 0 49,-2-1-56,2 1 33,0-2-50,-1 2 49,0-1-76,0 1 68,-1-1-67,1 1 59,-3-1-72,-1 0 67,2 0-75,-2 2 61,11-5-55,-12 4-10,1-2 64,-1 2-62,0-3 51,0 1-64,2-3 57,-1 4-63,2-4 60,-3-1-77,3 1 51,-2-1-63,1-1 53,-1 0-65,-1 1 65,10-13-74,-10 12 44,-1-2 70,-1 0-54,-3 0 69,0 0-58,-1-1 67,-2 2-51,1-1 66,-2-2-67,-1-1 62,0 1-66,0-1 70,-1-1-11,1-2 0,-3-19 9,2 17-21,0 2 10,-1-2 9,0-1-4,-1-2-2,1 0-56,-2 2 57,1-2-45,0 1 79,0 0-71,1-2 57,-1 0-70,1 1 56,0-2-65,-3-24 31,3 23 29,-1 2-58,1 1 11,0 0 12,0-2 3,-2 1 60,3 2-54,0-2 59,-1 5-31,1 1 63,-1-3-67,2-1 20,0-2-66,0-1 22,0 1-53,1 2 70,-1 4-39,1-4 54,-1 0-130,0-5 35,1-2-62,1-3 90,0 0-45,3 2 82,-1 0-48,-2 3 62,2 2-49,-1 0 64,1-1-65,2-18 153,-3 25-10,-1 1-35,0 1 19,-2-4-93,0-2 14,2-2-7,-2-2 8,-2-1-3,2 1-5,-3-4-5,0 1-2,1-3-1,-1 1 1,2 2 49,-2-27-38,1 29-18,0 1 2,0-1 6,1 2 7,-1 1 17,-1-1 11,0 0-7,-2 1-7,3-1-12,-3-5 1,1 0-34,0-1 36,-1 1-32,1 1 36,-6-30-19,6 30-20,0 1 35,2 3-36,-1-1 37,2-5-6,-2 5 0,2-1-3,-1-4-2,0 1 5,-1-1-8,-1 3-3,1-2 10,1 0-7,-2 2-5,-1-24-6,2 26 7,1 2-34,-1-4 42,2 3-35,-3-2 38,3 1-35,-1 0 36,0-5-33,0 1 36,0-3-35,0 2 35,-1 0-32,2 0 38,-3 0-4,2 0-7,-1 1 16,1 4-12,-2 0 3,1 1-15,1-1 0,-1 3 1,2-3-2,-2 1-1,2 2 0,0-2 2,1-1-2,-1 2 1,1-1-2,0 0-31,1-29 23,0 29 20,-1 0-24,1 1 33,1-1-38,-2 1 34,1 1-35,-1 3 37,0 1-34,0 0 36,-1 0-35,1-1 34,0 2-33,-2-1 30,1 1-29,0-19 57,0 17-33,-1 1-2,1 0-3,0-3 5,0 3 0,1 0-14,-2 0 3,1-1-1,1 0-7,1 1 7,-1-1 0,0 1 2,2 1 1,-2-2 0,1-19-20,-1 22 24,0 0-22,0-1 31,0-1-40,1 3 36,-2-2-37,1 0 42,-1-1-34,1 0 33,-2-2-34,1-3 33,0 0-35,-2 1 37,1-2-39,-1-2 34,2 2-35,0-2 41,0 2-8,-1 1-4,1 0-2,0 2 1,-2 0-2,3 3-3,0 1-3,0 0-6,-1 2-8,1-1-2,0-1 0,1 2-1,-1-18 1,0 17 8,0 1 0,0-1 3,-1 2-1,1 0 2,-1 3 0,1-2 0,-2 1 2,2 2-1,-1-2 1,0 3 5,-1 1-9,1-2 5,0 1 1,-2-11-11,2 11 9,-4-3 1,4 1-26,-2 1 31,1-2-25,1 2 29,-2-1-25,0 1 26,0 0-22,-1 0 17,0-2-27,-2 2 21,-1-1-32,2 2 26,-7-14-23,4 11 32,2 1 0,-2 1-4,2-3 1,-3 1-3,1 0-3,1-3-22,0-1 0,-2 2 57,2 1-58,1 3 61,1-2-50,-2 3 51,0 0-57,2 1 55,-2 0-59,1 3 55,0 0-60,-2-1 38,1 3-63,-2-1 48,-1 2-56,1 0 65,0 0-49,0 1 64,9 3-53,-16-6 60,16 6-54,-13-4 57,2-1-44,11 5-13,-9-4 57,9 4-60,0 0 59,-14-3-66,14 3 35,0 0-70,-13 0 32,13 0-74,-11 5 42,11-5-84,-15 7-24,7-1-26,0 0-31,-8 7-758,7-6 136</inkml:trace>
  <inkml:trace contextRef="#ctx0" brushRef="#br0" timeOffset="149608.1164">16981 9353 364,'0'0'292,"0"0"-57,-6 8-16,6-8-2,0 0 9,-8 7-8,8-7-3,0 0-22,0 0-29,0 0 53,0 0-155,-6-11-4,8 2-24,3-5 7,2-4-24,5-8 14,2-6-4,4-4-5,1-2 43,5-10-63,0-1 48,4 1-62,-2-1 59,2 3-34,16-27 55,-22 38-50,-3 3 0,0 3 24,-5 5 25,0 2 25,-4 3 17,0 4 9,-2 1-2,-2 1-10,-1 2-12,0 3-10,0-1-22,-1 1-11,-4 8-36,6-12 17,-6 12-11,5-11-10,-5 11-9,5-8-10,-5 8-12,0 0-12,6-10 1,-6 10 0,0 0 15,0 0-3,0 0-1,0 0-8,0 0-2,0 0 5,6 1-17,-6-1 29,7 7 3,-7-7 4,0 0 1,0 0 6,0 0-3,0 0 6,0 0 2,0 0 1,0 0 4,0 0-1,2 11-1,-2-11-5,0 0 0,0 0 1,-9-4 6,9 4 1,0 0-5,-13 0-1,13 0-4,-11 0-2,11 0-2,-21 4-6,7 1 5,-6 2 0,-1 3 2,-6 0-3,3 3 0,-1-1 5,1-1 43,0 3-59,6-2 53,-1-2-58,3 0 50,3 0-53,2-3 49,-1 1-54,3-3 55,3 2-58,6-7 54,-13 7-54,13-7 58,0 0-49,0 0 61,0 0-25,13 0-37,0-9 53,3-1-55,5-4 4,1-3 7,2 1 9,7-8 14,-1 1-2,2 0 15,-1-1 5,2 2 7,0-2 6,-1 5-11,-2 1-4,22-10 14,-26 16-25,-2-1-3,-2 4-1,-2 2-1,0-1 8,-4 2-10,-1 0-7,-1 1 0,-4 0 1,1 3 1,-11 2-4,17-7 2,-17 7-3,15-3 4,-4 1 9,-11 2-7,0 0 5,14 3-13,-14-3-12,7 7-21,-7-7-23,3 8-7,-3-8 0,0 0-8,2 16-15,-2-16-33,-2 12-17,2-12-36,-2 14-38,2-14-24,-4 17-34,0-7-58,-1-1-406,-2 2-241</inkml:trace>
  <inkml:trace contextRef="#ctx0" brushRef="#br0" timeOffset="152029.677">5523 16586 154,'0'0'169,"0"0"-26,0 0-50,0 0-4,14 0-42,-14 0-16,0 0-53,11-5-25,-11 5-162</inkml:trace>
  <inkml:trace contextRef="#ctx0" brushRef="#br0" timeOffset="152601.6794">6109 16217 372,'-19'-2'378,"1"-2"-71,0 2 16,3 1-52,-3-2 8,4-1-15,-1 4 2,4-3-28,1 1-17,10 2-52,-19-2-28,5-2 38,14 4-132,-10-4 5,10 4-21,0 0 7,6-14-18,5 4 3,5 0-8,5-5-2,4 0 0,8-5 9,0 0-15,0 2 10,1-2-14,-2 3 8,26-15-3,-34 18-22,-4 3 3,-3 2-34,-1 0 13,-4 2-10,0 2 24,-4-1-15,-8 6 13,8-9-14,-8 9 20,0 0-7,-7-11 16,7 11-15,-17-6 21,6 4 16,2-1 38,9 3 8,-18-4 9,18 4-26,-13-3-13,13 3-23,0 0 6,-11-5-15,11 5 13,0 0-12,17-1 7,-4 1-11,5 1 11,1-1-11,29 5 10,-22-1 1,-1 2-15,-3-1 14,1 0-15,-4 4 14,-4 3-12,-4 5 2,-3 10-3,-7 7-46,-5 9-109,-6 5-78,-5 12-115,-6 4-177,0-3-240</inkml:trace>
  <inkml:trace contextRef="#ctx0" brushRef="#br0" timeOffset="155912.1347">24466 13278 417,'9'-4'744,"-9"4"-516,8-6 31,-8 6-97,7-14 56,1 1-67,0 0 30,3-7-81,2-1-13,2-4-2,4-7 37,0 1-70,0-3 33,2-2-12,1-1-20,20-33 26,-21 36-56,-1 3-16,-5 7-31,0 2-42,-3 4-53,-1 3-48,-1 2-53,-1 3-4,0 3-89,-1 2-314,-8 5-138</inkml:trace>
  <inkml:trace contextRef="#ctx0" brushRef="#br0" timeOffset="156936.1361">28984 12684 223,'0'0'600,"8"-4"-168,-8 4-84,11-9-95,-2 4-17,1-5-31,18-17 184,-8 6-185,5-4-39,2-4-15,2-3-12,6-6-22,1 0-64,0-2 40,-2 0-70,0 1 48,-6 8-15,-2 0-12,0 3-17,-7 7-25,-2 1-53,-4 5-73,-2 5-87,-2-1-55,-2 5-36,-7 6-5,7-5-68,-7 5-313,0 0-198</inkml:trace>
  <inkml:trace contextRef="#ctx0" brushRef="#br0" timeOffset="158008.1342">24789 16345 441,'-23'2'470,"4"2"-70,3-2-48,-1 1-35,5-3-39,-2 2-65,4 1-43,-7-2 70,17-1-154,0 0-14,0 0 10,0 0-10,14-1-6,3-4-10,14-2 10,11-3 15,6-2 7,15-5-28,9-4 17,4-2-19,5 1-8,5 1-58,2-1-68,-1 4-160,-2 3-154,-4 6-575,-4-2-554</inkml:trace>
  <inkml:trace contextRef="#ctx0" brushRef="#br0" timeOffset="176186.5321">21799 12576 212,'0'0'422,"0"0"-69,-5-12-39,5 12-35,0 0-5,-4-12 6,4 12-38,0 0-29,-4-10-26,4 10-25,-3-7 87,3 7-166,0 0-20,0 0-18,0 0-15,0 0-12,0 0-5,0 0-3,0 0-6,-7 15-1,5-3 2,1 5 23,-1 3 8,0 3-2,-1 2-3,-2 26 30,3-25-38,0-3-54,0 0 61,0 0-61,1-3 60,0-3-58,-1 3 59,0-3-53,1 2 52,0-4-53,1-1 52,-1-2-51,1 0 56,0-12-49,-2 19 55,2-19-54,-1 15 68,1-15-7,-1 13 91,1-13-33,0 0 38,-4 11-79,4-11-16,0 0 31,-9-4-61,9 4 38,-11-6-53,11 6 39,-13-7-53,-3-1 20,7 4 12,-2 2-62,0 0 54,0 1-56,11 1 56,-26 0-51,15 3 50,-4-1-49,1 3 56,-1 2-54,2-1 52,0 5-51,2-4 53,1 3-55,-8 10 23,13-11 30,0-2-54,5-7 57,-5 15-58,5-15 56,-1 12-56,1-12 61,4 12-49,-4-12 54,11 7-44,-11-7 48,24 2-101,-11-2-21,2-1-117,0-2-3,3 1-114,-1-4-4,0 0-93,2-2-405,-1-2-364</inkml:trace>
  <inkml:trace contextRef="#ctx0" brushRef="#br0" timeOffset="176422.5357">22021 12673 222,'3'-9'470,"-3"9"-77,1-11-46,-1 11-41,-3-4 207,-7-3-314,10 7-44,-13 6-27,4 0-14,-1 2-21,1 3 0,-2 3-14,-1 2-2,3 1-18,0 1-8,1 1-10,0-1-8,3 1-53,0 1 62,0-4-57,3 4 52,2-5-51,0 1 52,2 0-55,2-1 55,1-2-76,0 1 15,1-2-113,2-2-4,1-3-103,2 1-46,-2-4-53,2-1-372,-11-3-222</inkml:trace>
  <inkml:trace contextRef="#ctx0" brushRef="#br0" timeOffset="177310.5368">22180 12656 426,'0'0'370,"0"0"-59,0 0-47,0 0-52,-3 12-23,3-12-3,-1 21-30,-1-8-29,0 0-11,2 2-3,0 2-24,-1-1 3,2 3-15,-1-4-13,0 1-46,0-4 54,0 3-53,0-4 68,-1 2-34,1-13 77,-1 19-37,1-19 84,-3 18-40,3-18 46,-11 21 110,11-21-205,-13 8-15,13-8-12,-15 4 40,15-4-66,-18-5 31,8 1-32,0-4 24,-1-1-60,3-3 44,1 0-51,1 1 45,0-3-58,5 0 50,2-15-32,3 14-25,2 1 54,2 0-53,1-2 49,3 2-47,0 0 50,2 0-53,-2 2 48,1 2-53,0 0 40,-2 3-53,2-1 49,-4 4-49,-1 1 56,2-1-46,-10 4 44,14-2-48,-14 2 52,13 2-1,-13-2-5,9 5-2,-9-5 2,4 9-2,-4-9-1,-3 12-47,3-12 56,-9 17-32,3-6 55,0 0-43,-10 14 57,6-13-7,4 1-54,-2-1 50,2 0-56,0 0 51,1-1-53,1 0 50,1-1-45,1 0 44,2-10-43,-1 17 51,1-17-55,1 16 53,-1-16-52,13 22 28,-13-22 5,13 9-70,-13-9 20,16 5-79,-16-5 22,19 3-89,-19-3 19,21-2-22,-9-1-11,-2-1-19,4-1 11,-3-2 23,2-1 35,-2 1 24,-1-1 37,-1 2 20,0-2 40,-2 3 31,0 0 18,-7 5 1,11-7 0,-11 7-10,9-6-6,-9 6 2,0 0 20,11-1 20,-11 1 25,0 0 11,10 10-17,-3-1 40,-7-9-71,6 13-4,-6-13-10,8 14-2,-8-14-7,7 12-48,-7-12 59,7 15-55,-7-15 61,5 10-55,-5-10 50,5 11-51,-5-11 53,0 0-53,2 5-13,4 2-8,-6-7-94,0 0 42,0 0-8,1-12-16,-1 12-35,1-24-71,-1 7-6,4-5 5,-3-3 56,3 0 48,0 0 92,-2 1 56,3 0 79,0 2-7,-1 7 28,1-2 6,-1 2 12,1 2-12,-1 1-19,0 2-18,-1 2-6,-3 8 6,12-10 19,-12 10 5,11-1 16,-11 1 6,12 7 6,-5 0-6,4 13 130,-7-7-163,0 0-11,0 0-42,-3 1 63,1-2-50,-2 0 63,-2 2-50,0-1 30,-1 2-51,-2-1 33,-1 0-52,-1-1 28,-1 1-47,0-2 2,-5 7-30,8-10-64,-2-3-18,2 2-131,5-8-55,-11 6-176,11-6-185,-10-4-348,10 4-576</inkml:trace>
  <inkml:trace contextRef="#ctx0" brushRef="#br0" timeOffset="177551.5386">22596 12596 278,'0'0'712,"10"-8"-156,-10 8-75,8-9 397,-8 9-487,0 0 16,8-8-81,-8 8-25,5-7-96,-5 7-17,10-12-66,-4 6 1,4-3-50,1 0 6,1 2-41,1-4-4,4 1-12,1-1-29,22-8-192,-18 9-13,0 3-156,-1 0-59,-2 2-91,-4 3-44,-1 1-355,-14 1-486</inkml:trace>
  <inkml:trace contextRef="#ctx0" brushRef="#br0" timeOffset="177586.5377">22839 12666 100,'-9'18'474,"2"-4"-93,0 2-52,0-4-36,-1-2-16,4 0-21,1-1-22,3-9-48,-6 12-32,6-12-28,0 0-19,20 4-66,-7-10-239,1 0-239,4-5-302,0 1-244</inkml:trace>
  <inkml:trace contextRef="#ctx0" brushRef="#br0" timeOffset="177887.5375">23081 13651 399,'-12'2'467,"12"-2"-41,0 0-156,0 0 9,0 0-105,0 0 14,0 0-113,0 0-2,0 0-155,0 0-68,0 0-705,0 0 192</inkml:trace>
  <inkml:trace contextRef="#ctx0" brushRef="#br0" timeOffset="178097.5438">24182 13062 252,'0'0'534,"14"-7"-187,-14 7-132,10-5-119,-10 5-49,0 0-78,14-4-71,-14 4-75,11 3-403</inkml:trace>
  <inkml:trace contextRef="#ctx0" brushRef="#br0" timeOffset="178315.5398">24331 13929 245,'0'23'330,"-2"-4"-109,0-3-21,0-2-78,-2-1-94,0-3-168,-10 0-265</inkml:trace>
  <inkml:trace contextRef="#ctx0" brushRef="#br0" timeOffset="178825.536">23253 12365 606,'-6'-14'1161,"6"14"-769,-6-14-80,6 14-69,-3-15 13,3 15-90,-3-14 32,3 14-88,-1-12 26,1 12-78,1-12 29,-1 12-68,4-9 40,-4 9-63,0 0 46,8-9-60,-8 9 56,0 0-62,0 0 56,12 4-62,-12-4 58,4 10-53,-4-10 49,1 16-56,-1-16 56,0 15-57,-1-4 63,0 1 3,-2 0 55,2 3-68,-3 11 64,4-13-33,0 1-50,3-2 51,-1-1-61,3 0 54,4 1-55,0 0 52,2-1-58,3 1 52,0 1-57,1 0 53,-1-2-62,1 2 53,-1-1-56,10 9 24,-15-11 39,1 0-3,-2 0 112,-2 0 5,-3-1 73,-2 3 4,-1-12-8,-5 19-43,-3-6-27,-5 0-31,-3 0-15,-1-1-27,-6 3-58,0-1-157,-1-1-170,3-2-312,-6-1-206,2 0-400,-1-5-842</inkml:trace>
  <inkml:trace contextRef="#ctx0" brushRef="#br0" timeOffset="179654.5353">29795 11557 293,'4'-11'759,"-1"1"-158,-3 10 11,3-16-158,-3 16-39,3-13-135,-3 13-21,3-10-105,-3 10 0,0 0-74,0 0 26,0 0-69,0 0 39,5 7-56,-5 4 47,1 5-70,-1 3 59,1 0-58,-1 7 45,2-3-48,-2 3 47,0-1 10,0 0-26,-2-1 30,2-3-59,0-1 49,-1-1-56,-2 15 43,2-17 9,0-6-48,0 2 48,1-13-50,-2 19 70,2-19-40,-4 15 35,4-15-42,-6 9 24,6-9-75,0 0 47,-17-3-78,9-1 47,-1-2-56,-15-10-8,10 9 80,0-1-47,-1 2 52,0 0-51,0 2 55,2 2-54,-1 1 56,1 2-53,2 1 56,-4 2-2,2 0-2,1 3-3,1-1-7,4-1 14,0 2-2,7-7 0,-6 14 5,6-14-48,4 9 57,-4-9-34,16 9 40,-3-7-57,1 0 45,4-2-88,2 1-10,0-2-94,1-1-96,4-3-57,0 1-117,31-13-926,-27 5 166</inkml:trace>
  <inkml:trace contextRef="#ctx0" brushRef="#br0" timeOffset="179892.5351">30198 11442 47,'0'0'623,"0"0"-157,-13 6-71,7 1-17,-3 2-53,-1 3 6,-3 2-86,2 3 36,-2-1-89,3 3 16,1-3-38,-1 2-35,4 1-21,2-3-19,3 0-14,1 0-20,3 1-4,3-4-13,6 3 7,1-2-20,4-2-32,3-2-69,24 7-417,-19-13 13,-1-3-555,-1-1-639</inkml:trace>
  <inkml:trace contextRef="#ctx0" brushRef="#br0" timeOffset="180798.5352">30570 11490 409,'0'0'412,"0"0"-65,0 0-28,-3-10-10,3 10 2,0 0-2,0 0-32,-4-8-18,4 8-22,0 0-81,0 0 31,-2-10 50,2 10-194,0 0 40,0 0-76,0 0 50,0 0-58,-3 12 41,3-12-49,-1 19 54,0-6-63,1 2 55,-2 2-7,2 0-6,-2 0 1,2 0-5,0 0-1,0 0-7,0-3 2,0 0-12,-1-1 13,1-1 0,-1 0-1,1-12 3,-2 20 20,2-20 29,-2 14 26,2-14-1,-7 12-68,7-12 50,-10 5-58,-4-5 50,14 0-14,-16-8-61,7-1 48,0-1-61,3-3 46,1-2-61,1-1 53,-1-1-52,3 1 57,2-1-57,2-1 44,2 0-51,1 1 55,1-1-65,13-15-16,-8 16 68,2 3-3,1 0-1,0 2-2,-1 3-2,1 0-1,-2 2 9,0 2-18,-12 5-7,18-2 10,-18 2-1,13 2 5,-13-2 10,5 15-47,-5-15 77,0 16-35,-4-3 75,1-1-34,-2 2 47,-2 0-55,0 0 45,0 0-63,2 0 47,-1 0-56,2-2 45,-2 1-59,3-1 57,1-1-49,1 1 47,3 8-40,1-11-15,4 2 24,1-5-37,2 1-90,4-1-89,0-2-77,2 0-125,1-1-67,2-2-49,-2-2-347,1 1-424</inkml:trace>
  <inkml:trace contextRef="#ctx0" brushRef="#br0" timeOffset="181178.5351">30834 11662 423,'0'0'545,"0"0"-118,0 0-40,-1-12-44,1 12-17,0 0-32,0 0-45,0 0-52,0 0-48,0-13-35,0 13-25,0 0-17,0 0-14,0 0-14,8 7-6,-8-7 5,6 11-21,-6-11 5,8 23 5,-8-23-26,3 18 12,-3-18-15,0 16 19,0-16 5,-5 18 0,1-9 6,4-9 24,-8 12 6,2-4 12,6-8 20,-11 9 1,11-9-9,-10 3-15,10-3 13,-10-7-64,10 7-4,0-13-25,0 13 20,6-12-12,-6 12-2,10-10-3,-10 10-4,14-10 2,-14 10-3,15-2 0,-15 2-8,19 2 9,-19-2 5,20 6 6,-11-1-6,0 0-5,0 0-16,1 0-10,-1 1-16,-1-1-9,-8-5-36,14 9-13,-14-9-29,9 8 5,-9-8-21,6 7 2,-6-7-43,0 0 0,0 0-318,0 0 237,0 0-32,-1-12-54,1 12-199,-4-22-77</inkml:trace>
  <inkml:trace contextRef="#ctx0" brushRef="#br0" timeOffset="181416.5327">31091 11434 346,'11'-7'414,"-2"5"-73,-9 2-8,18 0-35,-8 2 8,-1 5-6,1 1-20,1 1 2,-3 3-18,0 3-4,0-1-2,-2 3-12,-3-1-31,-1 1 16,-2-1-33,-2 1-15,-1 0-23,-1-3-27,-4 2-28,3-1-23,-1-1-16,-1 2-7,0-4-42,-1-1-73,2 0-78,0-2-99,-3 7-514,9-16 106,-9 6-475,9-6-733</inkml:trace>
  <inkml:trace contextRef="#ctx0" brushRef="#br0" timeOffset="181639.5422">31415 11468 705,'0'0'589,"15"-8"-129,-15 8-96,11-4-29,-11 4-46,0 0-22,13-5-63,-13 5-35,0 0-68,9-5-79,-9 5-110,0 0-72,11 2-128,-11-2-102,5 7-425,-5-7-348</inkml:trace>
  <inkml:trace contextRef="#ctx0" brushRef="#br0" timeOffset="181680.5325">31558 11712 738,'0'0'694,"6"10"-123,-6-10-26,0 0-93,5 10-77,-5-10 161,0 0-405,0 0-167,0 0-251,0 0-260,0 0-445,0 0-587</inkml:trace>
  <inkml:trace contextRef="#ctx0" brushRef="#br0" timeOffset="182835.5403">31994 11430 366,'0'0'388,"0"0"274,-11-4-376,11 4-21,0 0-19,-9-4-24,9 4-20,0 0-26,0 0 9,-9-6-18,9 6 10,0 0-22,0 0-2,-5-6-18,5 6-8,0 0-13,0 0-11,-6-9-6,6 9-3,0 0-16,0 0-16,0 0-5,-4-8-16,4 8-3,0 0-13,0 0-11,0 0-6,4-8 10,-4 8-13,11-5 0,-2 1-2,15-1 1,-9 2-5,-2 2-1,1-2-2,1 3-8,-1 0 7,0 0 1,-14 0 0,25 3-3,-25-3-3,19 5 4,-19-5 2,17 8-2,-17-8 11,7 13 15,-8 4 20,-1-6-2,-5 2 9,0-1-6,-3 0 8,1 1 3,0-1-14,-1-1 2,2 1-9,2-3-8,1 1-2,1-2-5,0 2-2,4-10 0,-1 18 0,5-7-1,1-1-4,4 0-2,3 3-18,3 0 13,3 2-3,4-1 26,0 3-11,0-3 22,-6-3-16,2 1 22,-4 0-12,-1-3 63,-3 0 35,-4-1 55,-5 10 189,-10-7-239,-8 3-12,-17 2-19,-8 0-40,-13 5-97,-3-1-124,-1-3-176,-2 4-265,-5-2-320,3-1-494,-2-1-1018</inkml:trace>
  <inkml:trace contextRef="#ctx0" brushRef="#br0" timeOffset="184424.7508">27976 16470 449,'0'0'607,"-10"9"-156,10-9-99,-5 7-66,5-7-54,-8 7-46,8-7-25,0 0-32,-5 10-22,5-10-31,0 0-13,-7 6-18,7-6-19,0 0-26,0 0-47,0 0-326,14-5 43,-3-5-438,3-5-283</inkml:trace>
  <inkml:trace contextRef="#ctx0" brushRef="#br0" timeOffset="184649.7562">28934 15716 216,'0'0'643,"7"4"-174,-7-4-102,0 0-33,14 7 332,-14-7-328,0 0-20,0 0-17,10 5-72,-10-5-35,0 0-51,0 0-23,0 0-40,0 0-38,0 0-63,17-3-86,-17 3-121,10-9-139,-4 2-165,4-4-469,-1-3-602</inkml:trace>
  <inkml:trace contextRef="#ctx0" brushRef="#br0" timeOffset="184851.7493">29190 15033 150,'-13'-4'573,"0"-2"-154,2 3-105,1 1-65,-1-1-59,11 3-80,-16-6-89,16 6-69,-13-1-54,13 1-42,0 0-127,0 0-189,-12 3 60</inkml:trace>
  <inkml:trace contextRef="#ctx0" brushRef="#br0" timeOffset="185509.7485">30078 16211 230,'0'0'754,"0"0"-206,0-13-128,0 13-92,0 0-81,0 0-53,2-11-41,-2 11-31,0 0-25,0 0-15,0 0-10,9 7-6,-9-7-12,8 17-1,3 7 63,-5-7-67,-1-3-7,2 4-6,1 0-9,-1 1 8,-2-4-10,0 2 4,0-3-10,0 2 6,-1-2-5,0-2 9,-2-2 1,-1 1 27,-1-11-5,3 26 72,-3-26-84,-5 12 17,5-12-13,-10 9-9,10-9-4,-20 4-13,6-4-7,0-2-4,-4 0-3,-1-1 0,-1 1-2,-2-1 3,2 2-3,-1-1-7,0 2 8,1 0 2,0 2 3,1 0 5,1 2 10,3-1-7,0 1-1,0 1-5,1 0 1,5 0-9,-1 3 15,10-8-8,-11 12-3,11-12 1,-2 12 6,6 0 10,-4-12-15,13 7 5,-13-7-3,18 7-8,-18-7 9,22 1-1,-22-1-4,22 0 2,-22 0-12,22-1 6,-12-1-8,2-1-4,-2 1-17,-1-1-7,8-4-66,-17 7 25,15-8 8,-15 8 24,11-6-12,-11 6 10,7-4-6,-7 4-1,8-5-9,-8 5-6,0 0-11,0 0-17,0 0-5,9-5-19,-9 5-10,0 0-25,0 0-1,0 0-48,0 0-3,0 0-40,0 0-20,0 0-63,0 0-254,0 0-97</inkml:trace>
  <inkml:trace contextRef="#ctx0" brushRef="#br0" timeOffset="186132.7496">30562 16012 645,'0'0'584,"-1"-11"-140,1 11-76,-5-8-48,5 8 214,-18-1-291,9 6-17,-2 1-9,1 6-20,-3 2-27,0 4 4,1 4-34,1 3-4,3-3-38,0 4-13,4-1-11,1-1-3,3 1-32,2 0 8,8 22 32,-3-25-55,3-2 1,0-1-4,1-1-15,2-2-28,0-2-36,2-2-53,-3-2-76,1-5-82,2 0-69,-2-4-82,2-2-33,-1-3-56,0-2-313</inkml:trace>
  <inkml:trace contextRef="#ctx0" brushRef="#br0" timeOffset="186529.7477">30785 16157 355,'5'-10'709,"-5"10"-171,9-14-120,-9 14-87,6-8-67,-6 8 31,0 0-23,0 0-11,0 0-17,13 8-34,-13-8-35,6 14-30,-2-4-25,0 0-27,-2 2-6,1 0-15,-1-2-9,0 2-9,0 10 28,-2-22-70,1 19 32,-1-19 2,-2 17-12,2-17 9,-8 15-7,8-15-18,-14 9 19,14-9-18,-16 3-12,16-3 11,-23-3-11,12-3-7,-2-2 10,-11-17-25,14 9-13,1-2 14,1-1-11,1 1 11,2-2-11,1 3 26,4 0-53,0 1 46,3 1-16,2 0 5,0 0 5,2 3 14,2-2-22,0 2 1,10-8 2,-9 13 12,0 2-5,-10 5 0,15-8 1,-15 8-2,13 0 16,-13 0 18,11 8 11,-11-8 23,7 15 2,-7-15 13,2 18-10,0-7 18,-2-11-27,2 34 37,-1-22-47,2 0-20,-1-1-8,5 1-1,-2 1-3,2-1-5,2-2-16,2-2-36,1 0-27,2-2-63,-1 1-100,3-5-91,-1 1-62,1-1-52,15-2-668,-15-1 266,-1 0-384</inkml:trace>
  <inkml:trace contextRef="#ctx0" brushRef="#br0" timeOffset="186909.757">31142 16104 437,'0'0'391,"-3"-10"-30,3 10-66,0 0-34,-2-14-12,2 14-40,0 0-40,0-11-41,0 11-25,3-11 38,-3 11-100,0 0-4,8-7-12,-8 7 2,0 0 2,0 0 35,13 7 22,-13-7 32,0 0 22,3 12 17,-3-12 0,-1 14 0,1-14-7,-2 16-3,-3-1 77,5-15-143,-4 16-20,4-16-17,-4 16-3,4-16-4,-3 15-8,3-15-7,3 17-7,0-7 3,2-1-15,1 1-2,0 0 3,1 0 6,0 2 1,10 11-3,-11-12-2,0 1-1,-1 0-29,2 2 31,-5-4-20,-2 2 39,0 0 5,-2 0 3,-5 0 1,1 2-6,-3-3-2,-3 3-7,-1-2-4,1 0-6,-4-3-25,2-1-24,-2-2-62,0-1-34,0-4-71,1-1-105,0-2-111,1-3-165,-1-7-377,2-3-552</inkml:trace>
  <inkml:trace contextRef="#ctx0" brushRef="#br0" timeOffset="187156.749">31263 15918 852,'23'-7'637,"-1"0"-72,23 3 369,-22 6-552,-2 2-33,1 2-37,-3 2-39,-3 5-34,-2-1-24,-3 4-15,-2 1-43,0 0-22,-5 0-34,-2 0-22,0 1-7,-4 1-18,0 2-9,-9 23-57,4-23-90,0-3-95,-1 2-145,-1-2-120,3-3-133,-2-3-632,2 0-836</inkml:trace>
  <inkml:trace contextRef="#ctx0" brushRef="#br0" timeOffset="187389.7513">31744 16032 488,'9'-5'905,"-2"1"-231,-7 4-95,13-8-76,-13 8-49,11-7-40,-11 7-56,13-8-79,-4 2-64,-1 1-36,2 0-34,2 0-40,19-8 7,-16 8-140,4 0-85,-3 1-142,1 1-124,2 1-129,-5 2-192,-2 0-370,2 0-686</inkml:trace>
  <inkml:trace contextRef="#ctx0" brushRef="#br0" timeOffset="187423.7445">31793 16249 916,'-9'5'686,"-3"2"300,12-7-624,0 0-84,0 0-32,0 0-68,0 0-21,6-17-62,6 8-52,4 0-106,3-1-115,4-3-82,3-1-131,1-1-102,6-1-317,0-3-341</inkml:trace>
  <inkml:trace contextRef="#ctx0" brushRef="#br0" timeOffset="187751.7455">32281 15812 569,'-3'-10'691,"0"-8"246,3 18-612,0-15-66,4 7-32,-4 8-32,9-16-38,-3 9-17,1 0-22,2 3-19,1-1-15,-2 2-16,-8 3-9,18-3 3,-18 3 12,14 1 23,-2 4 213,-12-5-108,6 11-4,-6-11 31,-5 16-8,0-4 4,-2 0 1,0-1-11,-1 0-18,-1 1-37,3 0-34,0 2-24,-1-5-17,2 3-17,3-1-12,2 1-8,1 1-5,5 1 10,3 2 6,4 1 16,5 0 11,2 3 0,-1-2 8,2-1 7,-1 1-14,0-4-13,-4 1-12,-3-2-6,-1-1 3,-4 2 10,-8 18 53,-13-9-79,-7 6-57,-12 0-99,-14 7-225,-10 1-240,-25 9-303,5-15-1033,-23 4-1645</inkml:trace>
  <inkml:trace contextRef="#ctx0" brushRef="#br0" timeOffset="191568.975">12776 18002 383,'0'0'413,"0"0"-109,0 0-66,2-13-56,-2 13-38,0 0-32,0 0-20,0 0-22,2 12-5,-2-12 14,11 33 76,-6-19-74,2 7 0,-3-2 1,2 3-7,3 6 48,1 0-12,-1 2-4,-1 1-13,2 0-18,-4 0-6,1-2 8,0 1-7,2-4-16,-4-2 0,5 20 35,-5-26-52,-1-1-5,-2-4-10,2 1 7,-2-2-7,0-1 33,-2-11 18,4 17-5,-4-17-18,-2 11-2,2-11-8,0 0-15,0 0-13,-14 1-11,-1-9-25,3 0 12,-1-1 0,0 3 8,-3 0 0,1-2 0,0 3 7,-3 1-1,3 0-6,-3 1 1,4 3-1,-2 2 4,-1 0-3,0 5 1,0 2-6,1 2 8,3 3-6,-1 1 6,3 3-3,2-1 7,0 2-11,4-2 5,3-1 2,4-1 7,-2 0-7,5-2 13,2-1-12,0-1 2,2-4 0,3-2 11,15-1-10,-8-5-7,-1-3-24,2-3-23,2-1-34,-1-2-54,3-3-42,-4 1-42,3-2-7,0 1-83,-3-3-20,-2 3-118,-5-2-174,1-2-134</inkml:trace>
  <inkml:trace contextRef="#ctx0" brushRef="#br0" timeOffset="191844.9854">13169 18173 353,'0'0'418,"-2"-10"-98,2 10-49,0 0-42,-5-10-32,5 10-29,0 0-18,-14 3-6,14-3-4,-11 13-16,2-3 11,2 3 0,-1 5-2,3 1 3,-1 0-25,1 5-23,2 22 35,3-23-75,3 1-19,2 1 7,1 0-10,3 0-4,0-4 1,2 0-10,0-4-6,3 0-18,2-6-16,0-2-55,-1-3-23,3-4-33,-2-4-15,23-7-228,-22-1 118,3-2 27,-2-5-66,0 0 65,-2-4-31,0 0-167,0-2 95</inkml:trace>
  <inkml:trace contextRef="#ctx0" brushRef="#br0" timeOffset="192245.9755">13450 18317 878,'8'-16'182,"-2"4"49,0 0-6,1-6 131,-7 18-232,6-12-18,-6 12 3,0 0 7,12-4-16,-12 4 1,7 7-8,-7-7-11,6 13-11,-6-13-5,7 16 6,-3-5 33,-2-2 11,-2-9 4,2 19 7,-2-19 8,4 17 16,-4-17-27,-4 19 13,4-19-41,-6 15 16,3-6-43,-3-2-5,-1 1-8,-2-2-8,0-1-17,1 0-4,8-5 24,-19 3-31,-1-8 23,9 0-25,2-4-33,0-3 21,2 0-29,2-3 24,1-2-20,2 2 25,2-3-27,4-1 28,-2-3-25,8 2 23,-3-1-21,3 1 21,-1 3-26,14-12-27,-13 20 40,1 0-17,-3 2 22,-8 7-18,16-7 23,-16 7-23,11 3 26,-11-3-23,9 10 23,-9-10-18,4 15 29,-4-15-14,4 21 28,-4-10-28,0 14 18,2-12 2,-2-2-39,0 1 41,0 1-34,4-2 28,-2-1-22,2 1 22,-1-2-29,5-2 15,0-2-45,1 0-30,1-3-73,4-1-53,2-3-66,23-9-330,-18 4 266,4-3 30,0-5-63,0 3 86,0-2-58,-3-1-148,0-2 32</inkml:trace>
  <inkml:trace contextRef="#ctx0" brushRef="#br0" timeOffset="192607.5059">13922 18120 728,'0'0'218,"7"-10"54,-7 10-32,0 0 1,0 0-8,0 0-10,-12 5-11,5 0-24,1 2-13,-3 2-12,-1 2-6,4-2-24,-1 4-22,1-2-16,-1 1-18,-1 15 44,6-15-69,2 0-14,2 0-4,1-2-7,2 2 2,0-4-14,1 1 7,3-2-5,3 0-2,-2-1-16,1-2 21,1-2-15,1 0 4,-2-1-21,14-2-62,-13-3-3,-2 0-28,-1-1-29,-3 0-1,2-2-17,-5-1-23,-3 8 5,2-19 22,-2 19 33,-3-18 25,1 8 29,-2 1 40,0 0 29,4 9 24,-14-19 75,14 19-46,-9-6-6,9 6 2,0 0-10,0 0-5,-14 3 0,14-3-4,-2 13 10,2-13-11,4 18 6,2-7-5,-2 4-5,0-1-3,3 4-5,11 17 8,-9-17-18,1 0-3,0-3-2,-1 1 1,0-4-25,1-1-13,-4 0-10,2-3-5,-3-1-11,-5-7-18,12 7-8,-12-7-24,0 0-25,11-2-17,-11 2-4,0-12 1,0 12-48,0-20-52,-4 3-48,-1-5-172,-5-6 49</inkml:trace>
  <inkml:trace contextRef="#ctx0" brushRef="#br0" timeOffset="192840.5103">14071 18075 388,'8'-42'785,"-1"22"-486,1 2-20,4 4-10,-1 3 3,5 1-12,-3 3 3,4 4-27,-2 2-4,3 4 58,2 4-55,2 3 20,-1 3-42,-2 6 1,2 0-40,8 30 150,-20-25-177,-1-2-26,-4 3-10,-2 0-6,0 0-21,-2 1-13,-4-1-26,2 1 4,-1-2-21,-4 1-8,3-4-33,-3 1-35,1-3-54,1-3 5,-4 7-341,9-23 79,-7 10-111,7-10-145,0 0-522,-11-3-752</inkml:trace>
  <inkml:trace contextRef="#ctx0" brushRef="#br0" timeOffset="193102.5052">14458 18018 54,'10'-7'638,"-2"0"-170,-1 1-67,8-3 278,-7 4-414,0 0-28,-8 5-31,19-8-25,-10 3-30,3-1-26,3 0-26,-2 0-19,6-1-17,0 0-26,-1 0-26,-1 1-59,0 1-88,-1 1-84,18-4-556,-21 6-20,0-1-322</inkml:trace>
  <inkml:trace contextRef="#ctx0" brushRef="#br0" timeOffset="193136.5121">14824 18158 950,'-2'17'657,"0"0"-88,2-2-58,-2 0-86,2-4-5,3 0-68,0-1-9,0-2-56,5-2-57,0-2-37,-8-4-39,22 0-22,-10-3-28,3-3-30,12-9-11,-11 8-113,2-3-160,-6 1-203,0 1-225,-2-4-678,-3 4-920</inkml:trace>
  <inkml:trace contextRef="#ctx0" brushRef="#br0" timeOffset="194316.5119">13002 15393 130,'0'0'167,"0"0"-86,0-7-204,0 7 35</inkml:trace>
  <inkml:trace contextRef="#ctx0" brushRef="#br0" timeOffset="195113.5885">16186 16084 383,'0'0'394,"0"0"-124,0 0-31,0 0-87,0 0-15,0 0-58,0 0-3,0 0-38,0 0 6,0 0-48,0 0 0,0 0-28,0 0 3,0 0-27,0 0 7,0 0-53,0 0 56,0 0 7,0 0-1,0 0-8,0 0-30,0 0-39,0 0-62,8-7-130,-8 7 230</inkml:trace>
  <inkml:trace contextRef="#ctx0" brushRef="#br0" timeOffset="196968.5872">20102 13438 670,'-5'12'-42,"3"-3"-157,-3 0 59</inkml:trace>
  <inkml:trace contextRef="#ctx0" brushRef="#br0" timeOffset="198080.712">16107 17534 131,'-14'-5'625,"0"0"-146,0 1-80,1-1-67,-2 0-54,5 2-58,-2-2-51,-6-2 79,18 7-165,-17-9-17,17 9-17,-6-10-7,6 10-10,1-13-2,3 4-8,3-1-6,2 1-6,3-1 1,0 0-6,1 3 0,1 2-6,-3 1 8,12 3-7,-13 3-25,-3 4 66,-1 2 15,-2 3 13,-2 4-2,-3 2 16,0 0-1,-6 4 4,2 2 0,0 0 19,-1-1-32,1 1 4,-3-2-35,4 0 11,1-5-28,1 0 16,2-5-30,4 0 28,4-2-27,3-3 18,6-2-19,5-3 12,6 0-21,4-2 25,3 0-24,-3-1 20,-2 2 3,-3 0-10,-3 2 8,15 8 211,-29 2-27,-4 7-43,-8 10-41,-14 15-19,-15 14-27,-16 18-60,-13 5-92,-12 4-177,-10 11-240,-9 7-286,-5-2-421,-2-14-809</inkml:trace>
  <inkml:trace contextRef="#ctx0" brushRef="#br0" timeOffset="202259.7011">5280 15780 197,'-5'-8'173,"-2"0"-29,-4-9 59,5 10-129,-2-4 11,-1 1-26,-1 0 14,0 1-27,-2-2 20,-1 2-21,-5-1 34,3 2-18,-5 0-9,2 1 24,-5 0-31,0 1 1,-1 5-23,-28-2 26,23 4-28,-6 2-18,1 4 11,-7 1-24,1 2 20,-3 1-21,1 2 9,1 2-11,-3 2 19,2 2-24,-7 5 20,0 5-6,3 2-17,0 1 10,-41 41 0,47-33 4,2 2 17,4 1-20,2 3 17,4 0-19,4 3 20,4-1-19,6-2 19,3 0-20,2 0 21,6 0-14,3 5 16,6 0-8,6 7 3,25 55 2,-8-59 12,5-1-15,7-3 11,7-3-16,6-1 26,3-3-23,6-6 17,3-1-18,1-5 20,3-5-20,3-6 23,-1-5-19,4-4 25,1-6-17,80-11 64,-77-7-18,-3-4-10,-2-4-2,-1-8 17,-4-4-3,-3-5-29,-5-3 41,-3 0-17,-4-2 21,-7-6-2,-4 0-4,-7-5-3,-5 0-10,-8-4-9,0-64 42,-26 67-71,-6-8 18,-9 0-16,-6 2 6,-7 4-16,-8 4 31,-6 5-8,-7 4-4,-6 7-13,-4 5 10,-2 10-11,-3 2-6,1 8-4,9 6-5,-53 6-101,56 3-35,6 7-81,3 1-49,7 4-91,3 5-290,6 1-154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21:06.4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17801 5728 238,'0'0'217,"0"0"-56,-6-11-16,6 11-27,-6-8 11,6 8-7,-3-10 24,3 10-34,-4-9 18,4 9-34,-3-10-17,3 10-4,0 0-24,-5-12-5,5 12 12,0 0-43,-2-10-5,2 10-4,0 0-1,0 0 2,9-7 3,-9 7 22,11-2-27,-11 2-10,18 0 28,-18 0-33,25 0 27,-10 0-24,4 0 26,1 0-31,7 2 27,2-2-19,0 0 18,8 1-25,2 0 23,0-1-22,3 1 28,1-1-31,5 2 34,-5-2-34,-1 1 27,2-1-22,-3 0 24,2 0-30,40 1 18,-41 0 10,1-1-28,-1 2 26,1-2-28,-1 0 27,1 0-18,7 0 19,-6 0-25,5 0 26,1 0-38,-7 0 41,0 0-31,0 0 30,-1 0-27,7-2 8,-7 1 7,1 0 26,0 0-29,0-2 28,-1 3-26,0-2 26,6 0-32,-6 2 28,2 0-26,5-3 32,3 3-26,0 0 70,0-2-27,0 1 7,60-3-10,-52 3-19,0-2-12,14 0 11,-1 0 0,1 1 4,0-1 18,1-1-22,-1 0 1,1 0 7,0-1 1,-6 1 1,-8 0-5,-3-1-12,0 2-3,46-4 9,-54 3-14,-12 0-1,-3 2-2,-7-1-8,-2 3 7,-5-2-9,-4 1-7,0 0-26,-17 1-43,20 1-72,-20-1-90,11 3-132,-11-3-236,0 0-123</inkml:trace>
  <inkml:trace contextRef="#ctx0" brushRef="#br0" timeOffset="4065.9949">17793 6766 231,'0'0'190,"0"0"-17,0 0-39,-6-7-1,6 7-28,0 0 0,0 0-26,0 0-3,-3-11-29,3 11 8,0 0-35,0 0 14,7-8-21,-7 8 10,11-7-6,-11 7-18,13-5 16,-13 5-21,15-1 21,-15 1-22,19-3 16,-8 2-14,3 1 13,1 0-14,3-1 18,2 1-16,2 1 14,4-1-10,2 0 26,4 0-17,5 0 40,3 0-20,2-1 17,7-1-15,2 1 18,1 0-24,1-1 16,4 0-26,0 1 43,1-1-43,5-1 31,0 0-30,1 1 20,8-1 8,54 0 42,-64 3-40,-1 0-32,0 0 25,-2 0-37,2 2 26,0-1-22,1 1 21,-1 1-28,2 0 22,10 0-30,-11 0 28,9 1-31,-12 0 31,2 1-34,59 4 10,-60-5 8,1 1-4,-2 0 0,-1 2 5,0-2-4,-2 2 6,-3-4-2,2 3-8,-2 0 25,-1-2-18,-2 0 5,3 0 7,-1 0-8,0-1 5,-1 0 0,1-1-4,-1-1 2,2-1 0,0 1 7,2-2 0,1 0 3,2-1 0,1-1 6,0 0 12,-3 1-29,0-1 3,-1 2-4,-2-1-2,-2 1-3,42 1 2,-50-1 0,0 2-1,8-1 3,-1 0 1,-1 1-8,-7-1 6,8 1 2,-6-1-12,6-1 2,-1 1 3,-7-1 3,-1 1 2,-1 0-1,-2-1-2,31 1 8,-39-2-4,0 2 8,-4 0-1,2 0 8,-5 0 2,1 2 1,-3-2 2,0 0 0,-1 0 4,-1 1-2,-4-1 5,0 0 1,-1 1 2,-1-1 3,-13 0-3,23 0 1,-23 0 4,18 1 11,-18-1 4,16 0 5,-16 0 10,16 0-2,-16 0 1,14 0-6,-14 0 0,16 0-7,-16 0-9,15-1-8,-15 1-9,24-2 20,-24 2-33,15-4-2,-15 4-10,14 0-1,-14 0-16,16-2-41,-16 2-49,13-3-73,-13 3-99,0 0-79,16-2-175,-16 2-245,0 0-289</inkml:trace>
  <inkml:trace contextRef="#ctx0" brushRef="#br0" timeOffset="6891.2033">7791 6824 324,'0'0'284,"0"0"-38,0 0 126,-12-4-222,12 4 27,0 0-22,0 0 8,0 0-4,0 0 0,0 0-5,-9-5-14,9 5-1,0 0-22,0 0-31,0 0-9,0 0-20,0 0-15,0 0 15,0 0-36,9-5-6,-9 5 12,19 2-19,-5-2 14,7 1-14,4-1 13,6 1-14,6 0 14,3 1-17,9-2 2,2 3 4,1-3-1,4 1 4,60 3 13,-55-1-15,1-2-4,10 4 2,-1-2-1,-2 4 2,-8-2-6,7 0-1,-9 2 1,-1 0-1,-1-1 0,-2 2-39,0-1 69,-3-1-49,1 2 64,-1-2-40,-1 0 61,0-1-38,0-1 54,-3 0-67,-8-1 48,-2 1-52,-1-1 57,-4-2-55,-4 1 54,-4 2-54,-3-3 54,-1 0-56,-3 0 48,-3 0-61,13 0 45,-17 1-3,-11-2-60,19 1 29,-19-1-108,16 0-33,-16 0-165,10 3-8,-10-3-81,0 0-515,0 11-461</inkml:trace>
  <inkml:trace contextRef="#ctx0" brushRef="#br0" timeOffset="106115.8422">13567 5638 238,'-14'-4'423,"14"4"-269,-11-3-1,11 3-35,-9-4 10,9 4-28,0 0 16,-14-5-25,14 5 16,0 0-30,-7-5 12,7 5-45,0 0 21,0 0-41,-8-5 20,8 5-35,0 0 32,0 0-35,0 0 20,11-8-34,-11 8 32,18-1-39,-5-2 34,5 1-29,3-1 22,7 2-24,1-2 25,8 3-27,-1-3 27,4 1-24,44 1 5,-32 0 22,-2 2-28,0-1 26,4 1-24,0-1 19,4 2-21,3-2 24,1 0-21,11 1 22,3 1-22,-1 0-2,1-1-24,2-1 31,0 1-34,83 0-9,-80-2 43,1 1-27,2 0 31,-1-1-23,0 0 34,1-1-29,0 2 25,-3-2-24,-1 1 28,-2 1-24,-1 0 23,-12 0-23,0 0 21,0 1-15,63 3 10,-66-2 7,1-1-23,-2 2 28,-1-2-28,1-1 29,0 0-29,-2 3 26,2-6-16,1 3 16,1-1-26,11-3 24,-2 0-23,0 1 24,1-2-21,69-5 10,-72 4-11,-10 1 5,-1 0 2,0 1 9,-2-1-6,-1 0 0,-2 2-6,-2 0 3,-4 1 3,-6-1 0,-2 2-6,-3-2 1,1 3 3,-10-1 3,1 1-5,-2 0 3,-5 0 7,-2-2-1,-2 2-3,-1 0 2,-3 0 16,-1 0 21,-13 0-21,22 0 3,-22 0-2,18 0-7,-18 0-1,15 0-6,-15 0-2,6-2-68,11 2-47,-17 0-36,0 0-78,0 0-240,14 0 55</inkml:trace>
  <inkml:trace contextRef="#ctx0" brushRef="#br0" timeOffset="107521.8439">20849 5707 93,'0'0'85,"0"0"-21,0 0-10,5-8-8,-5 8-16,0 0 0,6-7 16,-6 7-10,7-5-7,-7 5-5,11-5 22,-11 5-8,11-4-5,-11 4-8,15-5-4,-15 5 1,25-3 0,-25 3-13,21-2-2,-21 2 0,27 2-1,-12-1-1,0 1 0,4 0 0,0 1-4,1-2-3,5 3 4,2 0 2,5 1-1,3-2 1,10 4-4,57 5 3,-45-6-1,12 0-2,6 2 3,5 0 0,5 0 9,2 0-7,5 1 0,3 1 1,3-3-1,-1 3-1,4 0 2,-2-1 1,2-1-2,1 1 2,102 8 4,-100-7-1,-4-1 4,-1-1-5,-4 0-3,-2-2 3,-1 2 5,-3 0 3,1 0-2,-1-3 12,-2 1-4,0 0 24,-1-1 6,-1 0-1,-3 0 0,-2-3-25,0 1 9,-2-1 0,-1 0 19,-2-1-3,-10 0-3,-1-1-6,2 0 11,-3 0-27,0 0 34,-3 0-11,-3 0-4,-3 0-34,-1 0 27,-10 0-34,37 2 19,-42-2 7,-6 0-36,-1 1 27,2-2-28,-4 2 25,2-1-29,-5 0 51,4 0-34,-3 0 49,2 0-15,-2-1 34,-1 1-35,1-2 35,-3 1-18,-4 0 30,1-1-15,1 1 19,-5 0-30,2 1 13,-1-3-35,-5 3 15,1-1-28,1-2 15,-2 2-27,2 0 16,-2 0-24,3-2 20,-3 2-24,1 0 16,15-1-7,-12-1-15,0 3 16,2-3-31,0 2 34,-1-2-20,2 1 19,-2 2-21,0-2 13,2 1-16,-2-1 17,0 1-23,-2 1 8,-1-1-46,-1 0 3,11-1-196,-25 2-3,18-1-165,-18 1-184,11-2-112</inkml:trace>
  <inkml:trace contextRef="#ctx0" brushRef="#br0" timeOffset="115118.3911">4311 5835 111,'-12'-2'325,"12"2"-73,-20-3-55,20 3-35,-18-5-35,10 3-26,8 2-25,-16-5 7,16 5-27,-15-7 8,15 7-2,-14-8 8,14 8 16,-14-9 36,14 9-27,-11-10-17,11 10-11,-11-11 0,11 11-13,-9-10-14,9 10-14,-7-10-7,7 10-6,-4-11-6,4 11 0,0 0 0,4-13-7,-4 13-2,26-12-13,-10 7-1,8 2 27,5 1-26,11-1 27,13 3 0,6 0-2,18 0-1,3 0 3,5 2-18,5-1 19,6 1-21,4-1 22,5-1-29,0 0 26,107-3 4,-107 2-21,-2-1 26,-2-3-34,-4 1 29,-6 1-27,-5-1 27,-6-1-28,-6 1 26,-19 0-27,-3 2 26,-10-1-26,-7 1 25,-6 0-39,-2 2-33,14-3-351,-27 3-193,-14 0-117</inkml:trace>
  <inkml:trace contextRef="#ctx0" brushRef="#br0" timeOffset="115810.934">3989 6972 197,'0'0'199,"-5"-9"-13,5 9-25,0 0-28,0-15 6,0 15 8,4-12-25,-4 12-24,9-12-13,-3 4-33,2 1 20,6 0-3,3-2-31,6 4 23,44-8 40,-16 10-49,7-1 47,17 3-31,10 2 15,6 1-35,2 0 20,6 3-40,7-2 0,2 2-6,1-2 6,2-1 6,-3-2 19,-2 0 14,-4-1 11,-2-3-5,-5-3 19,-1 1-23,-8-1 1,-4 1-28,-6-1 0,-15 5-64,-8-2-116,-10 4-158,-8 4-511,-13-2-333</inkml:trace>
  <inkml:trace contextRef="#ctx0" brushRef="#br0" timeOffset="120567.5151">28256 7574 381,'0'0'445,"-4"-9"-158,4 9 14,0 0-61,0 0-113,-8-7 77,8 7-52,0 0-20,0 0-20,0 0-23,-10-4-18,10 4-12,0 0-13,-9 4 40,9-4-109,-5 7 62,5-7-62,-7 11 60,7-11-60,-4 11 60,4-11-66,-3 12 65,3-12-56,-4 9 52,4-9-51,0 0 51,0 16-53,0-16 65,6 10-4,-6-10-45,0 0 59,13 4-60,-13-4 56,12-3-57,-12 3 60,14-7-56,-14 7 57,11-13-53,-6 5 58,-1 0-15,1-1-10,-5 9 6,5-18 31,-5 18 1,2-14 1,-2 14-6,0-13-11,0 13-12,-4-12-11,4 12-7,-5-9-13,5 9 1,0 0-11,-16-3 5,16 3 5,-14 7-60,7-3 65,-1 2-61,-7 9 32,9-6 35,-1-1-62,2 0 63,0 2-55,2-2 56,0 1-51,-1 1 60,4-10-65,0 16 7,0-16 57,3 12-54,-3-12 4,9 11 8,-9-11 2,19 10 53,-19-10-9,15 0-44,-15 0 63,14-2-52,-14 2 80,11-5-49,-11 5 60,9-10-62,-9 10 52,4-8-59,-4 8 48,0 0-64,-3-14 49,3 14-63,-8-7 29,8 7-126,-13-1-11,13 1-129,-17 3-4,17-3-108,-20 5-23,12-2-44,-2 1-352,3 2-287</inkml:trace>
  <inkml:trace contextRef="#ctx0" brushRef="#br0" timeOffset="121159.507">28589 6590 434,'2'-12'359,"-2"12"-48,0-20-40,0 8-22,0 12-20,0-21 5,0 21 2,0-20 3,0 20 11,0-19-26,0 19-20,-2-16-16,2 16-78,-2-16 36,2 16-63,-3-17 85,3 17-80,0 0-77,-2-14 28,2 14-44,0 0 50,0 0-64,0 0 62,-10 12-14,5 3-1,-2 6-5,0 6 0,-4 11-3,-1 4-7,0 1-46,-5 14 59,1 0-43,2 1 49,-1-1-53,-1-3 61,1 4-62,4-11 58,-1-2-56,1-2 57,1-1-57,0-3 62,2-7-60,2-3 58,-2 0-53,3-7 40,-5 17-16,6-23-29,2-1 54,-1-4-46,-1-1 77,2 1-38,2-11 58,-3 15-60,3-15 29,-4 13-32,4-13 36,-2 9-63,2-9-7,0 0-124,0 0-40,0 0-429,0 0 209,-8-9-28,8 9-31,0 0-358,-1-14-342</inkml:trace>
  <inkml:trace contextRef="#ctx0" brushRef="#br0" timeOffset="121561.5092">28121 7322 331,'0'0'477,"-1"-11"-72,1 11-58,-2-9-31,2 9-17,-2-12-19,2 12-23,0 0-73,-2-12 41,2 12-81,0 0 26,-2-11-89,2 11 74,0 0-83,0 0-66,0 0 54,0 0-66,0 0 54,0 0-59,8 8 54,-5 0-8,4 0-6,-3 3-1,1-2-3,2 3-2,-1-1-4,1 2-59,9 11 29,-9-13 38,3 2-59,-2-1 64,1-2-62,1 2 49,-2 0-76,0-3 25,0 2-118,1-1-15,-2-2-83,1 0-97,-2 0-49,2-2-432,-8-6-363</inkml:trace>
  <inkml:trace contextRef="#ctx0" brushRef="#br0" timeOffset="121734.5193">28526 7296 326,'0'0'717,"7"-11"-165,-7 11-116,0 0-95,4-9-83,-4 9-44,0 0-19,0 0-20,-21 15 100,10-4-179,-4 1-14,-3 2-24,0 3-25,-2 3-86,2 1-85,-1 0-95,2 1-95,-2 1-71,2-1-424,1-1-360</inkml:trace>
  <inkml:trace contextRef="#ctx0" brushRef="#br0" timeOffset="122158.5073">28206 7640 308,'0'0'295,"0"0"-50,0 0-59,0 0 22,0 0-55,0 0 67,0 0-68,0 0 72,0 0-76,0 0 47,0 0-72,0 0 167,0 0-110,0 0-60,0 0 57,13-8-63,-13 8 54,19-4-65,-3-1 45,3-2-63,5 1 30,7-2-64,2-2 53,7 0-74,2-2 62,0 2-59,50-12 90,-41 12-37,-3-2-68,0 3 51,1 1-60,-2-1 60,1 2-49,-1-1 58,0 4-34,-1-3 63,1 1-1,1 0 18,-2 3-21,-1-3 0,-7 2-28,-1 0 0,-8 1-25,-2 2-3,-2-2-14,-5 2 5,-3-2-24,-2 2 11,-1 1-20,-14 0-13,20-1-59,-20 1-36,0 0-190,0 0-112,-4 13-163,-15-6-779</inkml:trace>
  <inkml:trace contextRef="#ctx0" brushRef="#br0" timeOffset="122840.5049">28244 7638 205,'0'0'422,"0"0"-29,0 0-121,0 0 21,-12 0-71,12 0 58,0 0-57,0 0 26,0 0-88,0 0 18,0 0-88,0 0 36,0 0-64,0 0 71,3 11-11,21 11 216,-10-7-162,8 5 5,2 6-23,1-1-14,2 2-15,-3 2 27,3-2-40,0 3 25,1-5-44,-1 2-1,-1-2-36,-3 0 8,-3-6-27,-2 0 2,15 14 14,-22-19-57,0-3-11,-3 0-52,2-1-31,-2-2-55,-3-1 11,-5-7-125,2 13-26,-2-13-135,-5 9-77,5-9-146,-16 6-260,16-6-473</inkml:trace>
  <inkml:trace contextRef="#ctx0" brushRef="#br0" timeOffset="123239.5125">28355 7737 1,'-7'-12'469,"-1"2"277,8 10-397,-8-12-57,8 12 56,-6-10-84,6 10 39,-7-10-78,7 10 36,-4-6-79,4 6 31,-6-8-87,6 8 26,-7-7-74,7 7 23,0 0-72,0 0 42,-7-5-66,7 5 47,0 0-58,-12 8 56,6 1-63,0-1 7,-1 3 1,0 0 11,-1 3 44,-1 0-58,2-1 55,-1 0-49,2-1 35,-2 0-58,-3 8 35,6-11 22,-1-3-52,6-6 67,-8 14-10,8-14 77,-6 8-26,6-8-7,0 0-15,0 0-19,0 0-9,0-19-20,9 1-34,2-6 30,0-5-6,21-37 29,-14 35-3,-4 4-40,1 5 34,-3 0-44,1 4 31,-2 1-37,-2 4 40,2 4-48,-2 0 33,0 4-62,-9 5 39,18-2-108,-18 2 1,15 8-123,-7 3-17,-4-2-131,1 7-31,-5-1-53,0 3-414,0 0-460</inkml:trace>
  <inkml:trace contextRef="#ctx0" brushRef="#br0" timeOffset="123641.5076">28157 7686 27,'0'0'439,"-7"-5"-86,7 5-118,0 0 27,0 0-86,0 0 81,0 0-60,0 0 64,0 0 176,-7-7-266,7 7 48,0 0-67,0 0 24,-20 3-52,20-3 65,-22 4-61,2-2 13,-3 1-5,-6 0 12,-9 1-19,-9 1 6,-5 0-28,-6-1 40,-87 9 187,70-7-167,0 0 1,14-5-2,5 3 4,3-2-17,12 1-20,3-1-29,10-2-16,2 1-26,3 0-12,5 0-17,0-1-6,5 0-15,-1 2-10,14-2-29,-22 0-14,22 0-49,-12 1-27,12-1-57,0 0 5,-8 5-73,8-5-33,0 0-75,9 6-41,-9-6-61,16 4-48,-6 0-59,-10-4-389,19 5-531</inkml:trace>
  <inkml:trace contextRef="#ctx0" brushRef="#br0" timeOffset="124176.5103">27342 7486 330,'0'0'354,"0"0"-51,0 0-12,0 0-16,0 0 2,0 0 7,0 0-6,11-3-16,-11 3-10,0 0-8,0 0-74,0 0 45,0 0-68,0 0 37,0 0-87,0 0 30,0 0-74,0 0 39,0 0-77,0 0 43,0 0-64,12 4 48,-12-4-55,12 8 52,0-3-50,21 11 43,-8-4 12,4-2-37,2 2 79,3 1-64,2 0 0,1 0 6,0 0 11,-7-4-4,-1 3-6,2-4-7,-5 1-2,1 3-4,-3-2-27,-4 2 32,16 7-13,-22-12 13,-3 4 6,0-2 4,-1 0 5,-2 3 7,-4-1 4,0-2-8,-3 4-7,-1-2 1,-1 2-4,-2 3 2,-2-1-24,0 1-63,-3-1-104,2 3-65,0-3-189,-1 0-92,-2 4-688,2-6-805</inkml:trace>
  <inkml:trace contextRef="#ctx0" brushRef="#br0" timeOffset="126697.5119">28205 7671 52,'0'0'367,"0"0"-77,0 0-99,-3-10 25,3 10-45,0 0 46,0 0-58,-5-8 75,5 8-73,0 0 44,0 0-85,-6-6 41,6 6-74,0 0 48,0 0-62,0 0 48,-9-7-57,9 7 57,0 0-60,0 0 53,0 0-69,0 0 68,-5-6-37,5 6-73,0 0 56,0 0-68,0 0 54,0 0-58,0 0 53,0 0-64,0 0 57,0 0-59,0 0 54,0 0-55,0 0 61,0 0-63,0 0 25,0 0 27,0 0-71,0 0-6,0 0-104,0 0 19,0 0-107,0 0-5,0 0-80,-7 6-449,7-6-299</inkml:trace>
  <inkml:trace contextRef="#ctx0" brushRef="#br0" timeOffset="127182.7109">28180 7753 119,'0'0'389,"0"0"-109,0 0-47,-5-9-28,5 9-16,0 0 156,0 0-202,0 0-35,0 0-27,0 0-19,0 0-8,0 0 33,-2 19 67,2-1-36,-1 5 54,0 12 1,-3 8-8,-1 3-22,1 4-75,-4 0 52,-7 51 19,6-51-110,-1 9 6,-1-1-7,1-10-4,0-2 51,-1 0-68,3-3 52,-2-3-68,1-2 58,2-5-62,-2-3 55,3-3-60,-1-5 44,3-1-86,-1-4 6,1-2-96,0-3-33,1-5-142,3-7-69,-7 12-462,7-12-402</inkml:trace>
  <inkml:trace contextRef="#ctx0" brushRef="#br0" timeOffset="127938.7087">28121 7711 256,'2'-11'250,"-2"11"-38,0 0-34,6-11-14,-6 11-34,2-10 23,-2 10-43,3-10 48,-3 10-54,0 0 75,3-15-68,-3 15 81,0 0-76,2-11 47,-2 11-61,0 0 45,1-11-63,-1 11 61,0 0-63,0 0 52,3-11-70,-3 11 46,0 0-75,0 0 48,0 0-74,0 0 47,0 0-68,0 0 55,0 0 0,-14 10-49,4 1 56,-3 4-33,-3 7-18,-2-1 54,2 1-53,-2 1 57,0 0-63,2-1 62,-1-2-65,5-3 57,-1-2-60,4-1 57,0-5-64,-7 12 35,9-13 19,1 1-51,6-9 57,-10 11-60,10-11 65,-6 9-55,6-9 56,0 0-57,0 0 55,0 0-61,16-8 51,-3 0-58,6-5 57,2-3-44,2-1 1,4-4-3,2 1 79,-6 3-28,-1 1 71,1-1-60,-1 2 49,-5 2-60,1 0 54,-3 2-61,0-3 50,-4 6-42,1-2 36,0 5-38,-5-2-7,8-3 28,-15 10-31,11-10-3,-11 10-10,9-5-11,-9 5 1,8-7 4,-8 7 9,0 0-18,9-7 2,-9 7 1,0 0-3,0 0-9,7-7 12,-7 7-3,0 0 4,0 0-7,9-4 0,-9 4 1,0 0 1,0 0 2,0 0-3,0 0 1,0 0 3,0 0-1,0 0-2,0 0 2,0 0-2,7-6 2,-7 6 5,0 0-1,0 0-6,0 0-2,0 0 4,0 0-1,0 0 2,0 0-2,0 0 0,0 0 1,0 0-1,0 0-1,0 0 1,0 0-4,0 0-4,0 0 4,0 0-14,13 5 9,-13-5 4,10 11 3,-3-2 1,1 5 5,2 0 0,1 4-2,3 5-23,0 2-55,-1 1-43,2 6-118,0 1 0,2 4-143,-2 0-123,11 35-2295</inkml:trace>
  <inkml:trace contextRef="#ctx0" brushRef="#br0" timeOffset="131775.707">28295 7550 278,'-5'-7'248,"-2"0"-52,-1 1-57,0-2 8,-1 2-21,-1 0 10,-3 0-48,2 1 40,-2 1-32,2-1 29,2 1-42,-2 0 13,-11 0 19,22 4-84,-21-3 23,7 6-43,5 0 28,-1 1-38,-4 1 28,2 4-31,0 2 0,-2 1-1,1 2 12,-2 4-1,0 2-50,1 2 71,4 3-50,-11 25 49,14-26 8,3-1 4,2 0-8,2 0-12,2 0 5,2 1 4,1-3 32,3 0-3,4-2 18,1 1-15,7-1 25,2-6-20,1-1 5,-2-3-12,5-4 5,2-3-24,-1-2 31,7-4-18,-3-4-6,6-7-6,-2-2 3,-4-4 1,-2-3-54,-2-4 75,-4-4-4,-6-1 2,-1-2 14,-9-2 5,-2 4 2,-12-33 63,-6 32-87,-5-1-14,-5 5-9,-6 4-13,-3 4-1,-3 5-11,-3 6-8,3 4-78,-3 7-72,-6 8-134,1 4-97,-4 7-627,6 0-605</inkml:trace>
  <inkml:trace contextRef="#ctx0" brushRef="#br0" timeOffset="133513.7142">28137 6900 285,'0'0'450,"0"0"-91,-14-5-53,14 5-65,0 0 8,-9-6-52,9 6-18,0 0-60,1-12-8,5 6-43,6-2 2,3-1-33,8 0 14,5-2-30,50-13 18,-36 13-20,1 2-37,2-2-34,1 3-84,-1 0-50,-1 2-91,-9 3-398,0-1-181</inkml:trace>
  <inkml:trace contextRef="#ctx0" brushRef="#br0" timeOffset="133766.7062">29008 7308 119,'0'0'259,"0"0"-139,13 0 20,-13 0 28,0 0 3,0 0-32,13-1 1,-13 1-25,0 0-33,0 0 3,11-2-48,-11 2 14,0 0-37,9 6 17,-9-6 1,6 12 1,-2-2-23,2 4 18,-3 4-24,-1 5 34,0 3-28,-2 6 30,-3 4-24,-1 9-7,-2 1 23,1 2-32,-3 2-7,2-3-38,0 0-79,-2 0-102,-5 34-694</inkml:trace>
  <inkml:trace contextRef="#ctx0" brushRef="#br0" timeOffset="134974.8917">27685 7497 160,'0'0'212,"-8"-7"-53,8 7-33,0 0-3,-14 7-7,-2 17 81,2-2-107,-1 8-7,-1 10-9,0 4-9,-4 12 8,1 8-28,0 0 11,5 3-28,3-3 13,7-11-43,2 0-67,4-2-16,2-4-24,5-2-27,11 37-510</inkml:trace>
  <inkml:trace contextRef="#ctx0" brushRef="#br0" timeOffset="148416.6531">8808 8487 724,'0'0'538,"0"0"-132,0 0-75,0 0-54,0 0-28,0 0 3,5 8 9,-5-8-5,0 0-7,0 0-51,19-3 161,-8 0-200,1 0-58,4-1 7,1 0-58,0-2 12,2 2 2,1-1-12,-1-1-10,0 2-13,-1-3-31,1 3-65,-3-2-82,-1 3-40,2 0-149,6-1-487,-23 4 399,17 0-447,-17 0-424</inkml:trace>
  <inkml:trace contextRef="#ctx0" brushRef="#br0" timeOffset="148577.6178">8978 8657 705,'-12'16'643,"3"-4"-78,1-2-158,0 2-21,2-4-69,1 1 86,5-9-18,-6 12 31,6-12-7,-3 10-23,3-10-37,0 0-56,11 5-53,-11-5-47,29-10-157,-10 3-140,-2-3-70,5-1-130,-1 2-177,-2-2-160,-1 1-767,1 3-1012</inkml:trace>
  <inkml:trace contextRef="#ctx0" brushRef="#br0" timeOffset="153910.833">28242 6742 120,'0'0'368,"-7"-6"-116,7 6-3,0 0-33,-6-8 21,6 8 155,-5-8-179,5 8-27,0 0 6,-5-9-31,5 9 26,0 0-7,-6-12-4,6 12-21,0 0-23,-4-8-36,4 8-21,0 0-16,0 0-18,0 0-9,-4-9-10,4 9-10,0 0 2,0 0-4,0 0-4,0 0 1,5 9 4,-5-9-5,5 9-2,0 0-1,0-2 1,-1 2-1,5 2-1,-3 1 3,2-1-9,7 14 9,-5-13 6,-2 1-61,-3 0 65,4 0-56,-3 1 59,3-2-50,-2-1 56,0 2-58,-1-5 62,1 2-57,-1-2 66,0 0-39,-2 0 81,3-2-33,7 2 200,-14-8-127,22 5 6,-8-10-9,6-1-18,4-5 26,11-9-51,1 2 42,2-4-35,9-6 30,-1 1-13,-6 4 35,-2 3-32,-3-1-9,0 3-24,16-10 42,-34 16-83,0 3-118,-3 1-155,-3 3-295,-11 5-181,13-1-584,-13 1-908</inkml:trace>
  <inkml:trace contextRef="#ctx0" brushRef="#br0" timeOffset="179243.4983">5618 10316 419,'0'0'494,"0"0"-183,0 0-9,-4-10-120,4 10 39,0 0-51,-6-9 54,6 9-58,0 0 61,-10-6-59,10 6 46,-8-6-78,8 6 30,-10-2-80,10 2 40,-17-1 6,17 1-116,-10 5 47,10-5-63,-14 10 52,8-2-60,-2 1 52,3 0-56,0 1 52,-1 0-61,3 2 55,1 0-57,-1-2 55,3-10-56,0 22 58,4-4-19,-4-18-36,9 15 67,-9-15-60,13 10 56,-13-10-56,16 4 56,-16-4-53,19-5 49,-6 0-54,-3-1 50,1-4-58,-1-1 57,-1 0-60,-1-2 61,4-15-31,-8 14-23,0 1 67,-3-1-48,1 4 35,-4-2-22,1 1 21,-3 1 9,0 1 7,-2-2-1,1 4-9,-1 0-6,-2 1-5,0 0-4,8 6-6,-25-8 2,25 8-15,-17 2-3,8 1 0,1 2 48,-1 2-59,3 0 48,0 3-50,0 1 44,3-1-48,-1 1 51,3 1-57,1 1 58,1-1-58,1-1 59,9 13-27,-5-12-35,2-2 54,2 0-53,-2 0 4,3-4 1,0 0 8,-2 0 2,1-5 2,3 2 4,-13-3-1,17-1 1,-5-1 0,-3-2 1,-2-2 2,7-8-7,-10 6 8,0-2 1,-2 1 1,-2 9-1,0-20 4,0 20 14,-5-19 10,3 10 10,-4 0-10,-1 0-8,1 2-8,-2 0-5,0 1 4,-2 0-6,1 3-3,1-1-8,8 4-3,-21 0-1,21 0 0,-16 4-3,6 2 7,2 1-3,1 4-13,0-1 61,2 0-63,3 2 59,0 0-61,2 1 5,2-1 3,8 13-7,-4-14 16,2 1 7,2-2-8,1-1-5,1-1-3,1-1-5,1-2-7,-1-1 10,2-3-8,-2 0 2,1-2-3,-1-2 1,2-2 7,-3 0 0,10-11-11,-13 6 18,-2 1 6,0-1-4,-5 0 61,1 0-66,-3 10 28,0-21 12,-3 11-11,-1 0 7,-3 2 7,0-1 17,1 2-7,-4-2-5,0 1-3,-10 0 10,7 4-29,13 4-5,-21 0-2,21 0-3,-21 5-6,10-1 2,2 3 2,1 2 0,1 0-2,1 0 5,0 1 2,4 0-10,1 2 8,1-12-6,3 31 6,3-21 2,0-1-9,0-1 8,2 0-11,1-2-6,1-1-3,1 0-2,-1-3-3,-10-2 2,23 0 2,-13-2 6,1-3 4,0-2-5,-4 0 3,8-12 1,-11 10 11,-1 0 19,-1-3 11,-2 12 0,-1-19-5,-3 9-7,0 2-8,-1-1-3,-2 2-2,-2 0-8,-1 2-1,1 0-45,-4 1-66,3 1-22,-14 2-434,24 1 165,-23 1-66,11 2-504,-2-1-563</inkml:trace>
  <inkml:trace contextRef="#ctx0" brushRef="#br0" timeOffset="179727.5016">5494 9303 268,'-4'-13'442,"0"4"-31,0 1-16,-1-4 32,2 3-76,-1 0 25,-1-2-78,0 2 32,1-1-39,-1 0-19,0 2-22,0-1-18,1 2-38,4 7-33,-10-21 76,10 21-159,-7-9-19,7 9-17,0 0-16,-6-9-11,6 9-4,0 0-2,0 13-7,3 2 8,0 8-16,2 9 23,0 11-3,2 6 20,-1 4-30,11 74 18,-10-67-48,1-8 31,-1-3 0,1-4-21,0-2 21,-1 0-18,2-2 23,-1-4-17,-3-5 21,1-3-7,0-2 1,1-3 2,-2-4 0,-2 1-4,5 10-1,-4-17-12,-2-2-7,2-2-7,-4-10-9,4 18-24,-4-18-33,2 12-78,-2-12-92,0 0-183,0 0-53,0 0-18,0 0-51,0 0-275,-10-8-379</inkml:trace>
  <inkml:trace contextRef="#ctx0" brushRef="#br0" timeOffset="180070.5101">5285 10034 20,'-13'-6'584,"13"6"-152,-11-4-88,2 1 139,9 3-316,0 0-39,-9-4-26,9 4-24,0 0-12,0 0 25,0 0-14,1 14-11,5-5-8,0-1-10,2 1 44,1 3-71,0 0 50,3 2-67,13 13 46,-11-14-7,-3 1-53,1-4 51,0 1-54,0 0 50,2-3-61,-2 0 49,0 1-89,2-4 17,-2 0-122,2-2-9,-14-3-84,26-2-488,-15-1-260</inkml:trace>
  <inkml:trace contextRef="#ctx0" brushRef="#br0" timeOffset="180313.5017">5915 9379 2,'10'-26'671,"-2"4"-197,1 1-111,-2 1-26,0 0-114,0 2 5,1 1-80,-3 0 63,0 5-29,-1-1 68,0 4-51,-2-1 36,3 1-83,-5 9 21,5-13-84,-5 13 33,4-12-72,-4 12 45,4-9-63,-4 9 45,0 0-5,0 0-58,0 0 50,0 0 22,5 13-13,-5 3 34,-1 5-34,-2 4 14,-1 8 6,0 2-13,0 6-6,0 0 5,-1 2-4,-3-2-9,1-2-3,-5 33 39,7-38-61,1-4-11,-1 1-4,1-5-5,0-1-20,2-1 23,-3-2-25,2-4 7,1 0-48,1 0-29,-2-4-71,2-1-54,-1 0-99,0-3-62,1 11-600,1-21 371,-3 15-361,3-15-528</inkml:trace>
  <inkml:trace contextRef="#ctx0" brushRef="#br0" timeOffset="180798.5051">5804 9890 518,'-9'-5'644,"9"5"-68,-15-7-142,15 7-25,-10-4-118,10 4 18,-9-5-101,9 5 22,0 0-104,-10-5 25,10 5-87,0 0 37,-8-5-82,8 5-11,0 0-24,0 0-93,0 0 17,0 0-101,0 0-12,8 5-108,-8-5-46,11 4-108,-11-4-275,11 1-249</inkml:trace>
  <inkml:trace contextRef="#ctx0" brushRef="#br0" timeOffset="181085.4958">6082 9467 733,'3'-12'763,"-3"12"-166,2-15-140,-2 15-109,1-12-77,-1 12-54,0 0-38,0 0 60,-3 12-31,-1 5 4,-1 8-28,-3 7-32,-1 9-15,-1 4-22,0 0-18,1 2-37,-2-1 15,2-1-32,0-1-3,-1-2 9,1-3 24,1 1-24,2-7 14,0-3-13,1 2-13,-4 15 18,6-24-35,1-5-28,-1 0-53,2-3-66,-2-3-94,1 1-28,0-2-124,2-11-34,-3 16-85,3-16-631,0 0-738</inkml:trace>
  <inkml:trace contextRef="#ctx0" brushRef="#br0" timeOffset="181347.4996">5735 10135 290,'-5'-13'730,"5"13"-142,-4-12-81,4 12-82,-6-20 221,6 20-353,-2-10-65,2 10-2,-3-9-74,3 9 2,0 0-61,0 0 1,-4-11-49,4 11 19,0 0-19,-1 16 39,1-16-17,0 23-7,0-10-41,4 18 64,-2-16-51,2 1-10,1-2-3,0-1 2,3 0 0,1 0 0,2-4 2,2-1 0,2-1-6,0-5-11,4 1-59,0-6-82,4 1-79,0-5-40,28-10-691,-30 7-148,3-1-710</inkml:trace>
  <inkml:trace contextRef="#ctx0" brushRef="#br0" timeOffset="181613.5031">6726 10056 353,'11'1'486,"-11"-1"-105,21 3-101,-21-3-60,12 4-39,-12-4 29,7 7 48,-7-7 18,-3 10 0,-2-2-11,-5 1-18,-6 3-17,-39 25 197,18-15-214,-8 4 0,-4 0 23,-1-3 8,10-2 40,0-4-18,4 0-42,0-2-37,9-3-41,0-2-23,4-1-32,2 0-20,1-3-37,4 1-40,-10 2-215,15-7-35,11-2-167,-16 8-104,16-8-148,-10 3-696,10-3-971</inkml:trace>
  <inkml:trace contextRef="#ctx0" brushRef="#br0" timeOffset="182401.0978">6287 10243 370,'9'-7'1176,"-9"7"-756,0 0-138,10-7-15,-10 7-106,0 0 53,0 0-51,0 0 48,0 0-71,0 0 36,0 0-79,-13 5 37,6 0-51,-5 3 58,-1 1-42,-3 4 76,0-1-47,-1 1-5,1 0-10,2-1-17,-1 0-17,5-1-15,-3-3-10,4 2-13,0-2-6,2-2-1,-1-1 2,2 2 0,6-7-2,-10 9-3,2-3 24,8-6-24,0 0-1,-9 8 3,9-8 4,0 0 0,0 0 3,-6 8-2,6-8 1,0 0-4,0 0-7,0 0-10,0 0-5,0 0-3,0 0 3,10 13 11,0-8 0,0-1 16,7 1 4,3 2 17,4 1-7,4 0-12,2 1-4,2 0-9,0 1-3,6 0-2,-2 2-9,3 0-13,-1-2-37,-6 0-126,30 11-581,-32-11 123,-6 4-206,2-1-340,-8-3-780</inkml:trace>
  <inkml:trace contextRef="#ctx0" brushRef="#br0" timeOffset="182975.0967">5551 10483 421,'5'-9'1210,"-5"9"-818,0 0-31,7-7-143,-7 7 5,0 0-74,0 0 84,10 6-25,-6 4 83,1 4-36,0 8-11,2 7-25,-1 11-59,3 6-8,-3 6-31,7 79 53,-8-66-109,0 1-13,-1-2-10,0-8-8,-1-2-27,0-4 21,1 0-25,-2-3 17,3-3-24,-1-3 19,-1-5-25,-1-4-11,2 0-62,-2-7-101,2 17-350,-1-24 95,-2-2-34,2-4-13,-3-12-473,-4 10-544</inkml:trace>
  <inkml:trace contextRef="#ctx0" brushRef="#br0" timeOffset="183428.0993">5536 10589 468,'0'0'528,"-3"-21"243,3 21-468,-3-10-89,3 10 40,-5-10-55,5 10 68,-5-9-69,5 9 31,-7-9-70,7 9 50,-13-6-94,13 6 31,-14-2-82,14 2 36,-20 7-51,-16 15 99,14-5-99,-4 7 7,0 3-32,0 0 39,2 1-4,2-4-10,3-3-36,4 0 27,2-6-31,0-1 23,4-3-35,2-1 34,-1-1-33,2-3 32,-1 7-2,7-13-20,0 0 40,11-5-32,4-5 22,5-10-25,7-3 14,3-7-3,0 1 1,2 0 30,0 0 45,-2 0 20,0 0 3,-2 4 5,-1 1-8,21-17 96,-29 26-136,-3 2-18,0 3-12,-4 0-11,0 3-10,1-1-4,-2 4-5,-1 2-5,2-1 0,-12 3 2,23 2 2,-9 1-2,-1 1-1,1 5-6,15 11-58,-15-5-65,-1-1-120,-1 3-101,2 5-136,-2 0-153,-3 5-173,3-8-386,-5 1-792</inkml:trace>
  <inkml:trace contextRef="#ctx0" brushRef="#br0" timeOffset="188432.2124">10175 8158 122,'0'0'399,"0"0"-107,0 0-65,0 0-23,0 0-83,0 0-19,0 0 4,0 0 21,0 0-40,7-7 83,-7 7-72,0 0 176,0 0-132,0 0-72,0 0 43,0 0-60,0 0 54,0 0-56,0 0 59,0 0-54,0 0 58,0 0-51,0 0 53,0 0-52,0 0 56,0 0-53,0 0 120,0 0-75,0 0-55,0 0 32,0 0-60,0 0 40,0 0-71,0 0 55,0 0-63,0 0 63,0 0-66,0 0 51,0 0-58,0 0 55,0 0-56,0 0 28,0 0 22,0 0-54,0 0 54,0 0-55,0 0 59,0 0-62,0 0 53,0 0-60,0 0 48,3-10-119,-3 10-12,0 0-131,0 0-42,0 0-100,0 0-933,0 0 162</inkml:trace>
  <inkml:trace contextRef="#ctx0" brushRef="#br0" timeOffset="204392.572">4632 4891 120,'0'0'292,"0"0"-49,0 0-74,0 0 3,8-5-56,-8 5 13,0 0-36,0 0 31,0 0-35,0 0 24,0 0 64,0-12-88,0 12 37,0 0-34,-4-8 14,4 8-31,0 0 1,-5-10-26,5 10 16,-8-6-34,8 6 24,-6-7-28,6 7 15,-9-7-31,9 7 17,-19-8 5,19 8-33,-15-7 19,15 7-26,-18-4 26,18 4-19,-15-2 15,15 2-16,-19-3 16,19 3-23,-18-2 27,18 2-26,-17 0 18,17 0-22,-22 1 18,-1 3-11,13-2-2,-1 2 14,-2-1-22,3 2 19,-5 0-18,2 0 14,0 2-13,0 0 22,1-2-20,-2 4 25,3-2-28,-2 1 19,2-1-22,1 2 15,-2-1-4,2 0 16,0 2-18,-1-1 18,1 0-14,-1 3 16,1-2-23,1 1 19,-1 0-4,0 1-3,1 0 3,0 1-3,-2 1 5,0 2-2,2-1-3,-15 16-6,14-16 13,-3 0-23,3 0 23,0-1-23,0-1 23,0 0-20,1-1 24,0 0-15,1-2 23,1 1-21,0-2 17,0-2-22,2 1 17,1 0-18,-5 5 15,9-13 1,-6 10-21,6-10 20,-5 12-17,5-12 18,-3 12-26,3-12 29,0 14-19,0-14 18,4 16-18,0-6 23,-1 0-24,1-2 4,3 1 3,7 13 4,-4-10-5,-1-2 2,1 0-1,1-1 3,0 3-2,3-3 3,0 0-7,3 2 4,-1-1 7,-1-3-3,2 2 1,2-1-5,-1 0-2,-2-1 1,21 5 1,-20-7-1,4 2 2,-1-2-5,-1 0 2,-3 0-2,6 1 3,-2 0-2,0 0 1,1-2 15,0 2-16,-3-1 17,5-1-17,-2 3 12,-3-2-20,20 4 7,-21-5 14,5 1-18,-4 0 19,3 0-21,1 0 19,-3-1-16,2 0 17,2 0-21,-3 1 23,2-3-22,0 4 17,2-2-17,-1 0 2,0-2 1,1 2 3,0-2 1,0 1 4,-1-1-1,2 1-1,2-2-3,-2 2-1,3-1 2,-2-2 1,4 3 1,-1-3 0,1 0 16,0 0-19,3 0 18,0 0-18,42 0 0,-37-1-5,1-1 4,0-2 1,2 2-1,-2-1 3,2 1-3,5-1 3,-5 1-3,6-2 2,-2 2 1,3-2-1,-7 1 1,-1 3-1,8-4 9,41 0-7,-47 3-1,6-2-2,-6 1-1,-1 0 2,7 1 0,-7 0-1,2 0 2,-1-1-1,7 1 2,-9 0 2,5 0-2,-4-1 2,9 1-3,-8-1-3,54 0 1,-48 1 9,0-1-11,-5 2 3,5-3 1,-4 3-3,-2-2 4,2 2-2,-2 0 1,-1 0 0,2 2-1,-3-2 5,1 1-3,-1-1 0,-1 2-2,40 0 0,-40 1-1,-1-3 1,0 2 1,1-1 1,-2 2-3,1-1 4,2 2 2,-2-1 0,0-1-2,1 2-2,2 0 0,-2 0 0,2-1 0,-1-1-6,46 6 7,-44-6 0,-2 0 2,2 1-1,-1-1 6,7 0-6,0 1-2,0-1 0,-1 0-1,3-1 5,-2 1-5,3-1-5,1 0 7,-3 2-1,4-2 1,53 3 1,-55-2-4,4-2 1,-2 3 4,0-2-2,-1 0 0,1 1 0,0-1-5,0 0 1,-1 0 0,0 1 0,2-1 2,-2 1-2,0-2 3,3 2-2,-4-2 2,1 0 2,-1 3-2,-1-3 0,1 1 0,-2-1 10,2 1-10,-2 1 3,3-2-2,0 0-2,-1 1-1,2-1 2,0 0-3,0 0 1,-1-1 4,54-1-6,-53 2 8,1-1-1,-1 0 1,-1-2-8,-1 3 1,-1-2 3,0 2-2,-3-2 1,-4 1-1,-1 1 0,1-2 1,-2 2-2,-2 0 1,2 2 3,37 1 0,-39-1-2,1 1 5,-2-2-4,-2 3 3,2 0-6,0-1 4,0 0-2,-3 2 1,2 1-2,-3-3 3,3 2 0,-3 2 0,-1-3 9,0 2-6,26 5 0,-29-5-4,1 1-3,-5-2 1,1-1 0,-1 3 2,-1-1 0,1 1 0,-1-2-4,1 1 3,0 1 3,0-1 1,-3-1-1,2 2-2,-1-2 2,24 8 6,-25-8-5,1 0-2,0 0 0,1 1 0,0-3-1,-3 1 3,3 1-3,-3-2 0,-2-1 2,5 1 4,-5-1-3,3 1 2,-1-2-2,-2 2-3,26-2-2,-24-1 4,0 0-2,3 0 2,-2 0-2,1-1-1,3 1 0,-2 0 1,0-3 0,0 2 0,2-2-2,-5 1 3,3-2 0,0 2 1,0-1-1,26-6-4,-27 4 1,1 1 3,2-1-3,-2 0-1,0 0 3,0-2-2,-1 2 6,1-2-1,-2 0-2,-1 1-6,-2-3 2,2 3 3,-3 0-1,-4-2 2,1-1 1,-1 1 0,-3 1 0,1-5-4,0-1 0,-1-1 0,1 0 2,-3-3 0,-1-1 8,0 0-60,-1-1 67,0-3-63,0 0 63,-3-2-49,3-3 61,4-31 17,-7 28-30,3 0 10,-6 5 26,1-6-16,2 2 6,-3 2 16,2 0-27,-4-2 11,3 2-26,-1-1 11,-2 1-19,0 0 16,-2-1-22,2 2 15,-5-23 4,1 25-5,-1-1 3,0 3-2,-3 1-5,3 1 2,-4 1-3,0 0 2,0-1-10,-2 5-2,0-2-1,0 2 1,-1 0-1,1 2-52,0 1 60,-12-9 6,12 11-8,-1 1-1,-1 1-3,-1 0-2,3 1 0,-3-1 3,1 2-3,-2 1-1,1-1 0,-1-1 2,-1 3-1,1-1-1,-1 2 1,-1-2 2,-14-4 2,13 5 3,2 1-5,-1 0 1,-1-1-3,0 1 1,0-1-10,-1 2 11,0-1-1,0 0 0,-1 1-3,2 0 2,-2-1 4,0 1-1,-2 1-2,-19-2-1,21 2-1,-3 0 2,-2 1 0,0-2-4,1 2 6,-5 0-2,4-3 0,-2 3 1,0-1 3,-2 0-14,-1-1 28,-1 1-20,-5-1 14,0 0-13,-41 0 6,39 2-10,-1-3 3,-3 2 2,1 0-5,-7-2 2,1 1 19,-3 0-19,-4 2 8,3-3-8,-3 2 11,-4 0-12,1-1 15,-5 1-17,0 0 14,-77-3-16,65 2-4,-3 0 19,4-1-17,-1 0 18,13 1-14,-1-2 12,0 1-14,-8-2-6,8 1 12,-8-1 11,0-1-18,11 2 15,-2-1-24,-11-1 14,1 0-33,0 1 14,-2-2-25,0 0 10,-3 1-17,2 0 24,-1 1-9,2-3 14,1 1-2,0 1 7,3 0-15,10 1 29,1-2-4,1 2 5,2 0-3,-54-7-6,54 8 12,2 1-6,2-1 1,0 1-3,0 0 4,3 1-3,0-1 2,0 1-11,6 1 11,0 0-1,1 1 4,-1-1 5,0 1-7,-1 1 3,-40 0 2,36 1-1,4 0-4,2 1 1,-1-2 1,-4 4 3,-1-2 0,0-1-2,0 3 0,-1 0 2,-1-1-1,2 2 0,-2 1 2,-1-2-1,0 1-25,-47 6 13,51-4 17,-1-3-26,1 0 32,8 0-37,0-1 37,-1-1-21,2-1 24,2 3-2,1-3-1,-2 0-4,2 1-5,4-1 5,-5 1-3,4-2-24,-37 4 12,32-3 13,1 2-19,-2-1 25,-1 2-23,2-1 23,-4 0-17,-5 0 22,0 1-21,0 1 22,7-3-26,-1 1 21,1 0-25,-1 0 17,3-2-10,-30 1 4,36-2 14,0 0-24,1-1 30,-1 0-26,3 1 26,-2-2-30,-1 1 19,3 0-22,-2 0 28,1 0-36,1 0 37,0 0-28,0 1 24,0 1-19,1-1 19,-1 1-22,-1 1 27,2-2-27,-2 3 23,2 0-21,-2 0 26,1-1-26,-1 1 26,1-2-18,1 2 20,-2-3-22,3 2 15,-2 0-25,2-2 29,-28 1-1,26-1-21,-1-1 16,0 1-23,1 1 28,-1-2-23,0 1 20,-1 1-22,1-1 21,-4 2-17,-2-2 20,0 3-22,-1-1 22,-1 1-20,-1 1 21,-41 10-10,37-8-16,0 1 29,5-1-31,1 1 33,1-1-16,1-1 28,0 1-17,-1-2 21,2 2-16,2-1 17,2-2-15,3 1 15,-1-2-6,4 1 17,-15 3 21,19-4-43,5-1 5,2 1-17,11-3-4,-20 2-43,20-2-23,-15 4-40,15-4 44,-10 6-88,10-6-61,-6 14-97,4-4-357,2-10-170</inkml:trace>
  <inkml:trace contextRef="#ctx0" brushRef="#br0" timeOffset="212650.2199">11128 4896 987,'0'0'528,"-1"10"-127,1-10-79,0 0-79,6 8-55,-6-8-36,6 9-17,1-4-38,0 1-6,3 2-31,1-1 3,0 0-24,3-2 14,0 1-6,19 2 135,-13-7-59,5-2 2,7-5-11,6-4-23,3-4-11,4-6-68,5-3 49,-1 0-59,-8 0 55,-3 0-53,0-3 44,-5 4-51,-1-2 81,-3 3-50,-6 5 56,-2-1-75,-6 4 13,3 1-23,-7 3 29,3 0-76,-5 2-70,0 2-55,2-1-38,-11 6-78,19-1-74,-19 1-88,19 2-459,-10 4-476</inkml:trace>
  <inkml:trace contextRef="#ctx0" brushRef="#br0" timeOffset="214064.2212">5791 10376 396,'-4'-16'777,"4"16"-478,-7-17-129,7 17 31,-7-15-100,7 15 73,-6-14-41,6 14 43,-9-10-82,9 10 27,-11-8-69,11 8 46,-12-5-57,12 5 54,-12 0-74,12 0 47,-15 5-55,7-1 42,2 2-59,6-6 47,-13 13-59,13-13 50,-8 13-43,8-13 46,-3 13-60,3-13 59,1 13-58,-1-13 58,4 10-50,-4-10 58,20 6 1,-20-6-49,21-2 62,-5-3-52,-2-2 50,2-3-57,-1 0 90,0-2-49,-2-1 55,-3 2-48,-2-2-10,-1 1-5,-2 1-3,-1-1 19,-2 0 20,-4-8 50,-2 11-80,-1 1-10,-2 1-5,-5 2 0,1 0-6,-2 4-3,-2 1-5,0 1 48,-4 2-59,0 4 46,2-1-59,1-1 53,1 3-63,0 0 56,-8 8-31,13-6-27,2 2 54,2-2-53,2 0 54,3 2-51,1-12 58,1 21-60,3-11 60,2-2-51,2-1 49,3 1-47,2-4 48,0 1-54,2-3 58,16-4-15,-14 0-38,-2-1 4,1-4 6,-2 2 43,-2-1 38,0 0 27,-3-1-4,-2-1-20,-1 1-19,-6 7-12,4-15-1,-4 15 0,-4-15-10,4 15-10,-22-14 22,22 14-36,-22 3 1,8-1-4,-2 5-10,-1 1 6,-2 4-3,1 1-1,3 1-1,0-1-5,2-2 2,4 1-4,0-3-2,4 1 4,0 0-2,3 4-6,2-14 14,3 12 0,-3-12 2,13 3 3,0-3 0,-1-4 0,4-2 1,-1-2-4,2-2-2,0-1-3,-3 1-11,-1 1-45,-2 0-89,-5 1-125,4-5-630,-10 13-265,0 0-780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3-05T06:21:34.6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25233 11905 91,'0'0'613,"0"0"-130,0 0-69,-4 10-41,4-10-40,0 0-48,0 0-34,0 0-81,4-10 20,0 2-86,5-2 32,1-5-74,6-4 44,35-33-4,-21 22-88,13-7-6,4-4-1,6 0 48,0 0-62,-1 2 51,0 3-90,-4 2-1,-12 8-118,-3 4-25,-3 2-92,-7 3-109,-8 7-464,-1 0-402</inkml:trace>
  <inkml:trace contextRef="#ctx0" brushRef="#br0" timeOffset="508.0021">23583 11083 30,'-6'-7'382,"-3"1"-79,4 0-50,-1-1 10,-1 0-79,1 0 57,1-1-90,0 0 53,5 8-91,-5-20 31,3 10-83,4-2 33,2-2-70,6-4-2,1-5-6,8 1-1,4-8-5,6 1-3,10-7 46,3 1-68,2 1 41,2 1-62,-3 3-81,-4 4-103,29-20-729,-36 22 291</inkml:trace>
  <inkml:trace contextRef="#ctx0" brushRef="#br0" timeOffset="1452.0165">24445 9069 108,'-10'3'360,"10"-3"-49,0 0-77,-12 3 31,12-3-83,0 0 73,0 0-71,-10 3 54,10-3 128,0 0-246,0 0 28,0 0-79,0 0 35,7-13-68,5 4 38,7-3-60,4-3 44,10-7-61,5 2 56,7-8-15,2-1-54,1 0 47,0 0-58,46-30-11,-52 28 17,-6 8-87,-3 0 18,0 0-96,-5 2-37,-5 5-62,-3-1-130,-1 3-159,-6 1-87</inkml:trace>
  <inkml:trace contextRef="#ctx0" brushRef="#br0" timeOffset="2406.0055">24015 13726 142,'0'0'265,"0"0"-52,0 0-27,-9-5-13,9 5 35,0 0-66,0 0-16,-13-3-10,13 3-15,0 0-2,0 0-11,0 0-9,-9-3-11,9 3-7,0 0-2,0 0-6,0 0 0,0 0 1,0 0 92,0 0-63,3-10 2,4 5-17,6-3-8,4-4 35,8-5-69,10-5 58,13-12-64,7-2 52,4-4-60,3-3 54,17-9-58,0 2 48,1 2-60,-14 11-13,-2 4-44,-1 2-82,-5 4-62,-7 2-56,-11 6-98,-5 3-310,-8 3-178</inkml:trace>
  <inkml:trace contextRef="#ctx0" brushRef="#br0" timeOffset="5495.9219">25984 7272 54,'2'-19'942,"0"9"-552,-2 10-117,3-15 41,-3 15-79,2-14 21,-2 14-90,2-10 8,-2 10-94,2-9 33,-2 9-79,0 0 39,0 0-67,8-8 57,-8 8-72,8 13 87,-6-3-47,3 4-2,-3 4-2,0 0-5,0 1-6,-1 6 0,0-1-53,-1-5 64,0 3-59,0-2 59,-1 0-54,2-2 67,-2-1-37,-2 0 72,3 0-41,-4-2 80,2-4-22,-1 1 95,-1-1-53,0-5-6,-4 2-15,0-2-12,-1-1-6,9-5-2,-20 0-21,11-5-49,0-3 22,-1-2 34,1-4-57,-5-26 39,10 21-16,2-5-52,0 1 26,2 2-29,0 0 46,2-3-53,3 2 0,2 1 3,1 0-1,7-4 4,0 3 1,3 1-1,0 2 1,2 1 4,16-12-40,-18 18 28,-2 3 0,0 3-10,-3 1-1,1 0-3,-3 2 3,-11 3 2,15-4 6,-15 4 9,10 4-2,-10-4 1,0 0 49,-5 18-46,0-8 83,-2 0-66,-1 2 51,-1 0-66,-1 0 48,4-2-56,-3 2 51,0 0-53,0 0 30,4 0-30,-1 1 48,0-1-53,3 1 61,-2-2-55,5 1 57,0-1-56,7 17 33,0-16 21,-1 2-60,8-2 13,-1 2-98,1-2-20,4-2-121,0 0-35,0-1-115,4-1-18,-1-1-41,-3-2-415,2-2-423</inkml:trace>
  <inkml:trace contextRef="#ctx0" brushRef="#br0" timeOffset="5785.9158">26539 7333 290,'0'0'403,"0"0"-54,0 0-16,-4-11-30,4 11-2,0 0 4,-11 3-19,4 3-11,7-6-101,-14 11 21,8-6-91,1 2 30,-4 2-80,6-1 47,-3 0-70,4 2 49,-1 12-3,3-8-75,0-1 58,3 6-65,1-1 61,1 2-59,4 0 53,0 1-56,2 1 11,1 1 15,1-2 7,-3 0 6,0-4 11,1 0 12,-4-3-3,7 13 66,-8-17-27,0 0 23,-3-1 14,-3-9 16,4 15-4,-4-15-15,-4 15-25,-3-8-18,-4 2-13,-3-1-12,-1-2-15,-5 0-17,2-1-44,0-1-37,-1-2-96,2-2-65,-3-1-130,4-3-156,-4 0-151,3-9-439,4-1-709</inkml:trace>
  <inkml:trace contextRef="#ctx0" brushRef="#br0" timeOffset="5943.9267">26407 7436 329,'13'-16'782,"3"2"-134,4-3-132,0-1 7,7-2-36,4-3 7,3 1-58,4-2-47,60-34 205,-48 30-380,-2 3-35,-6 6-48,-3-1-73,1 3-129,-1 0-143,2 3-241,-3 2-250,-5 2-673,-4 1-978</inkml:trace>
  <inkml:trace contextRef="#ctx0" brushRef="#br0" timeOffset="8427.9212">23230 8233 122,'0'0'398,"0"0"-83,-4-10-63,4 10-34,0 0-3,-3-12-17,3 12 174,-3-10-223,3 10-36,0 0-26,0 0-21,0 0-19,3-9-4,-3 9-14,0 0-7,16 3-3,-16-3-3,20 6-2,-5-1-2,4 2 2,4 0-5,6 4 2,4 0-21,5 1-68,4 1-117,1-2-85,2 4-410,4-5-197</inkml:trace>
  <inkml:trace contextRef="#ctx0" brushRef="#br0" timeOffset="8761.924">25517 7983 369,'11'-3'461,"-2"0"-117,-9 3-90,16-5-54,-16 5-44,0 0-32,13 0-13,-13 0-5,0 0 2,-5 16-7,-3-2-20,-35 33 41,13-15-82,-12 7-22,-6 3-99,-3 2-11,-2 2-75,-2 3-55,-12 13-151,11-13-146,-10 11-21</inkml:trace>
  <inkml:trace contextRef="#ctx0" brushRef="#br0" timeOffset="9043.552">24213 9299 94,'0'0'627,"3"-15"-168,-3 15-113,1-10-80,-1 10-57,0 0-43,0 0-20,0 0-16,-9 7-9,2 6 29,-4 7-80,-2 5 36,-5 10-67,-2 5 35,-4 8-120,-1 3-62,1 0-130,2 2-122,-1-2-354</inkml:trace>
  <inkml:trace contextRef="#ctx0" brushRef="#br0" timeOffset="9635.5567">22047 10750 289,'0'0'330,"-11"-1"-32,11 1-37,0 0-6,-14-3 2,14 3-16,0 0 7,-13-4-26,13 4-7,0 0-32,-9-3-11,9 3-47,0 0-5,0 0-45,-8-6-4,8 6-28,0 0 4,0 0-23,0 0 15,15-5-24,-4 1 12,7-1-8,7 0-25,12-8-35,6-2-39,73-28-276,-53 19 103,3-1-56,0-1-103,-2-3-258,1 0-178</inkml:trace>
  <inkml:trace contextRef="#ctx0" brushRef="#br0" timeOffset="9893.5499">23566 9388 608,'0'0'474,"6"-13"-114,-6 13-84,5-7-62,-5 7-39,0 0-39,0 0-28,0 0-13,7 5 18,-5 5-72,0 6 53,1 3-75,-1 6 45,1 10-61,1 6 49,-1 6-69,2 50-203,-1-45 54,1 2-8,2 10-136,-1 0-301,4 0-122</inkml:trace>
  <inkml:trace contextRef="#ctx0" brushRef="#br0" timeOffset="10110.5518">24303 10652 544,'8'-5'464,"-8"5"-136,0 0-76,18 6 88,-18-6-214,15 12-24,-6-3-52,2 2-45,0 5-58,2 1-73,2 5-15,-1 2-140,0 2-223,-3 2-1</inkml:trace>
  <inkml:trace contextRef="#ctx0" brushRef="#br0" timeOffset="12097.7815">9283 7428 571,'0'0'463,"0"0"-111,0 0-95,8 8-59,-8-8-41,0 0-33,10 5 55,-10-5-119,11-3 2,-3 0-14,5-5-5,6-4-14,7-3-9,7-8-4,10-7 0,4-3-6,2 1 1,-1-1-7,2 2-52,-5 3 35,-6 5-95,-3 2 0,-3 2-66,-8 7-38,-5 1-15,-3 5 6,-6 4-48,-11 2-126,13 2 151</inkml:trace>
  <inkml:trace contextRef="#ctx0" brushRef="#br0" timeOffset="12353.0691">9595 8122 30,'1'11'270,"-1"-11"-7,1 16 22,-1-16 10,3 11-13,-3-11-32,0 0-56,21 0 103,-9-7-189,4-5-27,0 0-31,8-5 4,4-2-14,1-1-14,0-2-46,-3 6-98,-2 1-26,-1 1-66,-3 4-63,-4 3-276,-3 4-61</inkml:trace>
  <inkml:trace contextRef="#ctx0" brushRef="#br0" timeOffset="12608.0639">9559 9179 424,'0'0'341,"0"11"-49,0-11-37,0 0-29,0 0-4,0 14-4,0-14-15,0 0 132,0 0-216,0 0-21,0 0-17,10-6 42,-5-2-68,3 2 39,1-6-62,1 2 39,4-3-62,0 1 43,1 1-54,-1-2 48,3 0-91,-1 3 9,18-11-245,-16 13 19,-3 1-52,1 3-434,-2-2-259</inkml:trace>
  <inkml:trace contextRef="#ctx0" brushRef="#br0" timeOffset="14330.0651">10273 7265 104,'-7'-8'275,"0"0"-40,0 0-35,-1-1 8,-10-12 140,10 12-197,-2-1-10,3 2-56,-1-1 36,2 1-73,-1 0 44,2 1-71,0-1 46,5 8-67,-4-15 46,4 15-52,3-14 44,-3 14-54,10-13 48,9 2-19,-7 9-38,1 1 46,0 2-53,2 3 53,-1 1-3,1 8-8,-1 4-3,0 7 1,-5 7-1,-1 10 4,-5 7-7,-4 8 3,-3 11-41,-2 3 14,-2 3 48,0-3-52,1 0 61,2-4-7,3-15-12,0-1-1,5-5-6,-1-8 0,2-4 4,3-4-1,1-1-6,1-6 3,1-4 6,4-2-3,0-6 2,19 2 4,-14-12-17,-1-6-5,2-5-2,0-3-7,-1-5-23,-1-4-7,-4 1-29,0-1 48,-4 4-26,0 1 77,-5 5-50,1 0 52,-2 6-57,-4 7 60,0 0-36,2 11 27,-8 11-2,0 17 1,-5 6 1,-1 19-3,1 7-55,0 8 12,3 6 66,4 4-7,3 2-5,2 0-3,4-3-62,4-3 11,2-4 17,17 72-15,-14-82 84,0-3-31,-1-4 71,-3-1 24,-1-11 3,-4-1-28,-3-3-23,-2 1-5,-2-2 37,-2 0-47,-5-1 47,-1-3-73,-3 1 45,-4 0-65,-25 45-118,20-52-153,-2 0-99,-5-4-550,0-4-463</inkml:trace>
  <inkml:trace contextRef="#ctx0" brushRef="#br0" timeOffset="19183.8743">23584 7362 43,'0'0'329,"0"0"-110,4-10-28,-4 10-22,0 0 25,0 0-30,3-12-24,-3 12-13,0 0-6,0 0-43,-1-11-16,1 11-7,0 0 3,0 0-3,0 0-1,-8-7-2,8 7-23,0 0 7,0 0-2,-19 6 28,19-6-21,-12 9 7,6-4-2,-4 2-10,0 1-10,0 1 2,-3 2 7,-1 0 1,0 1-2,-1-1-6,0 2 5,0-1 0,-2 1 1,2-1 2,-18 16 20,17-16-31,1 1 2,-2 1 21,3-1-6,-2 0-9,-1 3-54,1-1 54,1-1-55,-3 2 52,2 0-50,0-2 51,0 1-52,1-1 52,-2 1-52,3-1 60,-2 1-55,2-1 56,-1-1-59,2 0 56,-1-1-55,3-1 49,-1 3-38,-1-2 61,-1 1-6,0-1-7,0 4-3,-1-4-6,1 3-11,0-1-3,-12 13 10,13-11-17,0-3-6,0 3 3,1-3-3,0 2-2,0-1 0,0 1 4,0-2-1,3 0-5,-2-1 0,2-1 0,-2 3 2,2-2 0,-2-1 0,-9 16 1,9-17-2,0 2 0,1 0 4,-1-1-2,1 2 1,1-3 1,-4 2 2,3-2 5,0 1-2,-3 0 3,3 0 8,-2-2-3,1 0 1,1 1-2,0-2-49,0 1 57,2-2-51,1-2 59,-2 4-49,1-4 52,1 0-51,-1 1 59,-1 2-56,2-3 55,-1 2-55,-1-2 49,0 0-53,2 3 51,-2-1-56,-11 5 39,11-5 14,-2 0-57,-1 1 54,2 1-55,-1-3 55,-1 3-55,1-2 6,1 0 58,0 1-63,0-2 59,1-1-58,1 1 56,0-2-53,8-4 50,-21 17-25,21-17-29,-13 9 60,4-3-62,3-1 58,-2 0-56,8-5 51,-15 9-54,8-2 52,7-7-50,-13 8 55,13-8-57,-14 9 50,14-9-49,-11 7 56,11-7-58,-10 8 61,10-8-54,-9 5 49,9-5-56,-8 5 59,8-5-54,-8 6 54,8-6-51,0 0 64,-11 5-49,11-5 59,0 0-55,-9 6 58,9-6-56,-7 5 49,7-5-4,0 0-52,0 0 49,-10 5-54,10-5 55,0 0-52,0 0 61,0 0-55,-9 4 57,9-4-45,0 0 48,0 0-50,0 0 6,0 0-1,-8 5 13,8-5-16,0 0 0,0 0-2,0 0 23,0 0-26,0 0 2,0 0 2,0 0-7,0 0 3,0 0-4,0 0 1,0 0-1,0 0 2,0 0-2,0 0-1,-12 2 3,12-2-4,0 0 1,0 0 4,0 0-6,0 0 9,0 0-16,-11 3 8,11-3 0,0 0-1,-8 5 2,8-5-2,-12 4 0,12-4 50,-20 10-21,20-10-40,-16 7 46,16-7-49,-16 7 50,16-7-56,-17 9 49,17-9-50,-17 7 53,7-3-57,1 1 54,0-3-61,-1 3 61,0 2-47,-1-2 47,-15 8-19,11-6-37,2 2 56,-3 1-51,0-1 48,-1 1-53,1 0 55,-1 0-54,-1 1 52,1 1-48,-2-2 51,1 1-50,1 1 53,-1-2-59,0 3 51,0-3-49,3 0 54,-2 2-57,1-2 58,0-1-54,-1 2 54,1-1-48,-1-1 45,0 0-43,0 1 47,2-3-57,1 2 51,-1-3-54,2 1 58,1-1-56,-10 4 26,12-5 32,1-1-53,0 0 46,-1 0-49,1-1 56,9-3-55,-14 6 53,14-6-51,-13 5 56,13-5-58,-11 3 52,11-3-53,-11 3 54,11-3-54,-5 0 22,-6 5 47,11-5-71,0 0 51,-11 5-49,11-5 54,0 0-56,0 0 53,-11 2-52,11-2 56,0 0-55,0 0 54,0 0-51,-9 3 51,9-3-53,0 0 53,0 0-54,0 0 53,0 0-54,0 0 54,0 0-52,0 0 52,0 0-51,-10 2 50,10-2-44,0 0 48,0 0-57,0 0 61,0 0-59,0 0 55,0 0-31,0 0-22,0 0 56,0 0-52,0 0 53,0 0-51,0 0 52,0 0-39,0 0 52,0 0-46,0 0 2,0 0 55,0 0-47,0 0-14,0 0-2,0 0 3,0 0 47,0 0-60,0 0 4,0 0 40,0 0-49,0 0 52,0 0-62,0 0 59,0 0-59,0 0 54,0 0-57,-11 3 58,11-3-60,0 0 55,0 0-56,0 0 52,0 0-50,-2 13 15,2-13 1,-1 13 0,1-13 7,-2 15 2,-1-2 4,2-2 2,-3 5-27,1 1 39,1 0-3,-2 2-1,0 3 3,-3 24 3,3-23-4,0 3-7,0-2 2,2-1 50,-2 2-66,-1 0 59,3 0-61,-2 0 55,1 1-60,1-1 50,-1 2-47,1-3 52,-1 2-52,0-1-2,0 26-5,0-27 18,1 2-1,0-3 2,1 0 4,0 2-29,0-1 31,-2-1-17,2 2 33,0 2-38,-2-3 38,2 2-35,-1-1 32,0 4-7,1-3 3,-3 25 6,2-24-9,0-1-3,0-1 2,-1 1 2,1 1-4,-1-1-1,0-2 11,1 2-10,-1-1-13,1 2 10,-1-3 5,1 3-10,-1-1 8,0-2-4,1 1-27,0 1 36,-1-1-25,2 1 29,-2 1-30,1 0 39,1-1-40,-1 1 40,0 2-41,0-3 34,0 1-33,1 0 34,-2 1-4,2 0-1,-2-2-3,-2 32 7,3-30-10,-1-1 4,1 0-3,0 0-5,0 1 0,1-1-1,-2 0 0,2-1 3,-2 2-2,2-2-30,-2-1 36,2 1-34,-4 2 44,3-3-34,-3 26 10,2-25-5,0 1 30,1-1-33,-1 0 34,0 0-39,0 5 43,-1-5-36,3 2 34,0 1-5,-2-2 1,2 5-3,0-5-5,0 3 17,-1-3-16,2 1-9,-1 0 3,1-1-4,0 1 3,0 1 17,0-2-53,0 1 38,1 1-31,-1-3 39,2 1 4,-2 0-13,1 0-27,0-1 36,0 1-34,1-3 37,0 25-20,-2-24-15,1-3 38,2 2-33,-2 1 48,0-3-35,1 0 34,-1 0-33,0-1 69,-1 4-1,1-1-11,1-3-31,-2 1-10,1-2 23,0-2-14,0 22 18,1-22-27,0 1 2,0-1-3,-1 1-9,0-1-1,0-1-1,1 0 2,-1 0-3,0 0-26,2-1 31,-1 2-25,-1-1 29,1 1-27,-1 0 29,0 18-6,0-18-19,-1 0 13,2 1-6,-2-2-1,1 2 15,-1-1-9,1 0 0,1 0 22,-1 0-26,0 0 17,0 0-24,1 0 25,0 0-27,1 1 30,-2-2-30,2 1 22,-1 0-23,2 0 31,-2 0-28,1-1 24,-1 0-3,1-1-2,0 1-5,-1-2 9,1 0-3,-1 0-5,-1-3-1,2-1-1,-2 0 1,4 9-1,-5-20-1,3 16-1,-3-16 2,2 16-2,-2-16 0,3 13 0,-3-13 1,1 12 3,-1-12-4,0 0-1,1 15 0,-1-15-5,0 0 6,2 13 1,-2-13-2,0 11 1,0-11 3,0 0 5,0 0-4,0 0 5,1 13-3,-1-13-1,0 0 2,0 0 11,0 0 6,0 0 5,-1 11 1,1-11-5,0 0 4,0 0 2,0 0-44,0 0 6,0 0-53,0 0-23,0 0-111,0 0-81,0 0-123,0 0-153,0 0-690,-4-8-851</inkml:trace>
  <inkml:trace contextRef="#ctx0" brushRef="#br0" timeOffset="21260.9522">21293 13548 109,'0'0'177,"20"1"-27,-20-1-39,26 0-1,-11-1-24,4-1 20,1 0-17,4-1 27,1-1-23,2-1 9,1 0-40,29-5 58,-31 4-50,1 3-25,-1-2 14,-1 0-10,0 1-22,0 0-4,2 2 8,-2-2-11,0 1 0,2 1 4,-3-1-3,4 2 6,0 0 0,-1-1 0,2-1 4,2 2 0,-1-1 2,4 0 1,2 0 23,-2 2-24,2-3 1,-1 2 6,-4 0 4,0-1 22,0 1-47,1 0-5,0 0-3,-1-1 6,2 2-7,39 0 9,-34 0-10,-5 0 0,4 0 1,1 0 27,1 0-39,1 0 2,0 0 11,1-2-6,0 2 0,1-1-2,2 1 8,4-2-3,3 1-5,-1 0 16,53-6-10,-50 4 2,1 0 5,2-2 7,0 1 10,3-3-3,11-1-3,1 3-3,-3-1 1,-9 0-9,1 3-5,-1-2 0,1 1-2,-3 2-1,-2 0-2,-1 1 6,-3-1-14,0 1 9,-9 0 4,-2-2-9,1 3 4,-2-1-2,-2 1 5,2-1 5,-2 1 3,-1 0 3,1-1 0,1-1 0,1 2-5,-1-1-1,43 0 15,-43 1-15,0-3-8,2 3-1,1 0 0,-5 0-8,-4 0 10,1 0-2,-2 0 0,-2 0-3,-1 0 3,-4 0 0,-2 0 6,-1 0-2,-1 0-3,18 0 9,-19 0-6,-4 3 1,1-3-1,0 0 7,0 0 8,4 0 8,-3-3 6,2 3-1,0 0 3,0-1-4,1 0-2,0-1-4,-1 1-6,1 0-1,20-2 2,-20 3-16,0 0 3,-1-3-4,0 3-2,0 0 0,-3 0-3,-1 0-2,-1 0 0,1 0 0,-1 0 0,-14 0 0,24 0 1,-24 0 0,23 0-2,-23 0 3,25 0 2,-25 0-1,25 0 0,-14 0 2,3 0-1,-1 0-4,0 3 1,3-3 1,-5 0-1,3 0 0,-1 0 5,1 0-2,-14 0-4,24 0 0,-6 2 0,-18-2 4,17 0 2,-17 0 1,14 0 1,-14 0 1,15 0-3,-15 0 0,10 1-1,-10-1-3,12 1 3,-12-1 4,14 1-4,-14-1 4,15 3-1,3-2 7,-18-1-8,20 4-2,-7-3 1,-13-1-1,23 3-1,-12-2 6,2 0-1,-13-1 2,23 3 1,-9-2-3,-14-1 19,22 1 11,-22-1-45,20 2 73,-1-2-6,-19 0-67,15 3 55,-15-3-63,16 0 55,-16 0-59,13 0 55,-13 0-60,14 2 60,-14-2-58,13 2 67,-13-2-59,13 0 56,-13 0-55,16 0 57,3 0-21,-8-2-42,-11 2 57,23-2-58,-23 2 59,23 0-54,-23 0 51,23-2-53,-23 2 45,21-1-47,-21 1 53,23 0-61,-11-2 59,-12 2-59,25 0 65,5-1-43,-15 0-25,5 1 59,1-1-61,-2-1 61,2 2-61,0-1 60,0 0-54,-2 0 52,3 1-57,-2-2 55,1 1-56,-1 0 69,-2 1-67,0-3 55,2 3-59,-4-1 56,2 0-56,-1-1 56,0 1-54,0-1 58,-3 0-62,1 2 64,2 0-65,-2-3 64,1 3-59,-3-2 60,3 2-59,-3 0 59,1 0-60,11-3 25,-14 2 37,-11 1-54,23-1 51,-23 1-52,17-2 53,-17 2-56,14-1 68,-14 1-48,11-1 58,-11 1-34,12-3 61,-12 3-48,0 0 59,15 0-49,-15 0 83,11-3-51,-11 3-42,0 0 31,12-4-47,-12 4 35,0 0-46,0 0 35,11-5-39,-11 5 38,0 0-35,0 0 35,6-5-38,-6 5 25,0 0-29,0 0 28,10-6-7,-10 6-62,0 0 2,0 0-118,0 0-35,-2-11-152,2 11-63,-4-9-87,4 9-589,-10-15-705</inkml:trace>
  <inkml:trace contextRef="#ctx0" brushRef="#br0" timeOffset="22427.9538">27461 10363 115,'0'-12'854,"0"12"-546,0 0-66,2-14-35,-2 14-10,0 0-6,0 0-3,0-14-15,0 14-19,0 0-28,0 0-32,0 0-21,0-12-19,0 12-30,0 0 6,0 0 13,0 0-34,0 0 14,2 15-18,-2-15 16,0 19-2,0-4 10,0 2-1,-2 2 13,0 5-6,0 2 15,-1 1 3,-2 4-55,1 4 53,2-1 0,-11 55 327,7-42-132,-2 0-94,-1 0 10,4-2-79,-4-3 24,4-1-62,-1-1 32,1-6-58,-1-2 32,0 1-48,0 0 43,0 0-45,1 0 40,-3-1-45,3 3-6,-4 4 6,4-4 35,-1-2-8,2 7 4,-3-1-2,1 0-5,0-6 32,2-1-54,0 2 39,-1-2-23,3-1 69,-1 0-18,0-4 2,-1 0-23,2 28 49,0-28-32,0 1-17,1-2 14,0 1-12,0 0 0,-1-2-16,0 2-8,2-4-4,-2 2-12,0 0 12,0 2-5,2-2-5,-3 0 10,1 1-7,-1 20 6,3-22-11,0-4 0,-2-1-5,2 1 3,0 1 3,0 0 0,-2 3 5,0-1-9,2 2 8,-1 1-6,-1-2 2,0 0-2,0 0 4,0-1-7,-2 23 6,4-27-3,-1 2-3,-1-1-2,0-1 1,2-2 4,-2 2-7,-1-2 7,3 2-4,0-3-2,-2 1 2,2-1 0,0 1-1,0-3 2,0-1 1,0 0 0,2 0-3,-2-1 4,0 0-2,0 0 0,0 0-2,3-2 3,-3-10-3,2 20 0,-2-8 0,0-12 0,2 19 0,-2-19 0,2 15 0,-2-15-13,1 30 30,1-19-10,0 0-3,-2-11-3,0 21 3,2-10 1,-2-11 2,2 21 2,-2-10 6,0-11 3,2 19 6,-2-19 4,2 16-9,-2-16 14,0 13-2,-2-1 16,2-12-27,-2 10-5,2-10-41,-6 8-91,6-8-96,-14 5-137,14-5-122,-22-1-175,10-6-774,-5-5-1027</inkml:trace>
  <inkml:trace contextRef="#ctx0" brushRef="#br0" timeOffset="25284.9539">23665 7282 128,'0'0'188,"0"0"-26,-5-10-10,5 10-16,0 0-29,-3-10 0,3 10-18,0 0-12,-4-12 11,4 12-26,-4-8-3,4 8 14,-4-10-15,4 10-11,-2-15-6,-1 5 39,3 10-46,-4-19 26,3 9-42,0-1 67,-2-1-85,3 1 68,0-1-54,0-2-1,4 2-1,-3-4 40,3 3-56,5-19 30,-3 12 6,4 2-46,0-1 39,5-4 2,1 3-10,-1-1-5,4 0-3,2 1 11,3-4-14,1 1-4,3 1-2,-1 2 8,4-2 19,-1 4-26,32-21 6,-30 23 10,-1-4-31,-4 8 31,2-2-30,-1 1 0,0 1 3,2 1 10,-3 0-8,3 0 4,-1 1 0,2 0-1,-1 3 5,1 0-5,1 0 2,-5 2-3,0 2 2,1 2 10,-2 0-14,2 1 8,-2 1-3,-1 0 1,1 2 21,-2 1-23,1 2 29,-2 1-38,1 0 36,4 2-39,-3-1 41,1 6-39,21 10 28,-24-11-23,-1 2-5,-2-1 6,0 3 5,1-1-2,-6-3 2,1 4 7,-1-2 6,0 1 9,2-1-48,-5 1 54,1-1-52,1 2 53,-3-2-52,11 16 57,-13-14-23,-2 0 63,0-3-77,0 3 65,-2-2-72,0-1 55,0 5-55,-1-3 82,0 2-9,2-1-12,-3 0-9,2 0-7,0 0-3,-2 1-2,0-2-6,4 1 2,-1 0-4,0 1 1,-2-4-21,1 4 14,2-3-4,-1 0 0,-1 2-7,0-2 8,1 0 2,-2 2 30,0-2-6,2 2-12,-3-2 6,5 17 8,-4-16-26,-2 0-7,0 0 6,3-1-52,0 1 60,-2 0-56,-1 0 59,2 1-48,1-3 53,-1 1-56,0 1 61,0-3-59,2 1 8,-2 1 0,5 12 2,-5-14 14,1-1-2,-2-1-2,3 0 15,-3 0-7,0-1-6,0 1 3,1 0 3,0 0-5,-1-1 1,-1 2 0,2-2 1,1-1 51,-3 2-61,1-2 54,1 1-60,-2-1 52,2 0-56,-1 0 58,-3-9-58,5 16 55,-5-16-53,7 17 59,-7-17-55,7 12 58,-7-12-58,10 14 59,-6-4-59,1-4 57,9 10-17,-7-11-43,1 4 51,-1-1-56,2 2 62,0-3-13,1 3-9,0-1 4,0 1-7,3-1 5,1 3 4,1-1 14,1 1-2,2 2-4,-2 0-8,24 16 14,-20-14-21,0-1-3,1 1 4,-2 0-1,2 0-55,-2 0 66,0 0-41,2-1 61,0 1-39,-2-1 56,2 1-63,1 0 54,-2 0-61,0 1 56,1-2-52,-1 2 4,0-3-2,0 2 4,0 1 3,0-1 7,-2 1 0,0-3-4,1 3 2,0-2 1,0 2 2,-1-3 23,0 1 30,2 2-18,-3-4-16,17 14 20,-16-14 10,-1 0-54,0 0 49,1-1-66,-4 3 62,4-1-47,-3-2 49,3 1-58,-2 1 54,0 1-56,-1-1 49,3 0-61,-1-1 56,0 1-61,19 15 42,-16-17 18,-3 1-64,2-2 61,0 2-59,-2-1 59,1-2-60,-1 2 66,-2-2-68,1 1 54,1 1-50,0 0 46,-4-2-51,5 2 56,-5-1-53,3 1 55,-3-1-59,1 1 57,-1 2-41,0-1 0,-1 1 6,-1 0 0,1 1 4,-3 1 4,2 0 2,0 0-22,-2 1 30,2 1-26,-1-2 29,-2 0-31,10 14 37,-9-13 2,-2-1-29,2 1 31,0 1 5,0-1 25,0-1 0,2 2-16,-4 1 0,4-1-6,-2 1-3,2 0 0,-4 0-1,4 1-5,-1 1 6,11 30 15,-11-27-25,1 1 0,0 2-3,-1 1 6,-2-1 18,1-3-15,-2 0-18,0 0 35,0-1 33,-3 0 27,0-1-36,-2 1-3,0-1-12,2 1 13,-4 1-13,2 0 15,-2-1-26,2-2 12,-2 4-25,0-3 10,-2-1-20,2-1 11,0 1-19,0-2 14,0 1-16,-2-1 10,2 0-17,0-1 12,0 0-20,0 16 28,-2-19-6,2-1-25,0-1 24,0-1-15,0-12 15,0 24-13,0-24 15,0 19-6,0-19 9,0 19-18,0-19 10,-2 17-13,2-17 14,0 15-14,-2 0 9,2-15 3,2 16-10,-2-16 13,0 15-12,0-15 11,2 19-7,0-9 41,-2-10 26,0 22-6,0-8-13,0 1-4,2 2-17,-2 1-4,0 3-3,0 26 14,-2-15-72,-4 3-27,2 8-111,-2 3-156,-3 1-201,-1 12-206,1 2-722,1-11-1072</inkml:trace>
  <inkml:trace contextRef="#ctx0" brushRef="#br0" timeOffset="26861.9563">23048 8138 115,'0'0'263,"0"0"-20,0 0 6,-13 1 9,13-1-52,0 0 43,0 0-102,0 0 30,0 0-99,0 0 48,-12 0-83,12 0 62,0 0-69,0 0 150,0 0-120,12-3 31,-12 3-3,10 3-21,-10-3 12,19 7 24,-7-2-16,3 4-24,1 1-9,3 2-57,5 3 72,1-1-38,5 6 49,3-1-66,0 0 49,2 1-60,0-2 54,0 0-58,1-1 3,5-1-5,-2 0-21,0-2-52,4-2-86,-1-1-90,1-2-78,1-3-89,-8-1-342,1-4-267</inkml:trace>
  <inkml:trace contextRef="#ctx0" brushRef="#br0" timeOffset="27156.9535">25004 7899 237,'8'-6'516,"-1"0"-135,8-5 141,-7 6-322,-8 5-15,13-10-6,-13 10-30,10-8-42,-10 8-21,0 0 35,11-3-68,-11 3 49,0 0-63,3 13 52,-6-2-69,-3 4 44,-3 7-58,-38 48 92,12-26-183,-8 6-32,-4 3-124,-15 10-69,-9 3-460,-5 4-282</inkml:trace>
  <inkml:trace contextRef="#ctx0" brushRef="#br0" timeOffset="27725.954">21809 10564 63,'-10'7'235,"2"1"-39,1-2-24,-2-2-27,0 0-18,2 0-11,7-4-11,-19 6 3,10-2-7,-1 0-6,-2-1 5,-7 6 69,7-6-99,1 2-25,-2 2-3,1-2-21,2 0 8,-1 2-15,3-2 16,-1-1-20,9-4 17,-14 10-18,14-10 16,-7 9 2,7-9 25,-2 10 13,11 1 116,1-6-81,6 0 2,3-4-10,10-1 15,15-5-7,9-4 5,18-5-33,6-1 0,3-5-17,5-1-45,3 4-81,3-3-96,2 6-75,2 2-104,-2 2-406,2 5-263</inkml:trace>
  <inkml:trace contextRef="#ctx0" brushRef="#br0" timeOffset="28357.9529">26402 10730 303,'0'0'259,"-22"2"-59,22-2-16,-19 3-27,19-3-15,-17 1-13,17-1 46,-21 1-73,21-1 49,-17 3-73,-6-2 92,23-1-60,-20 2-37,20-2 42,-23 3 1,14-2 1,-2 1 5,-3-1 15,4 1 10,1 1 7,9-3 8,-23 4-4,23-4-16,-14 2-26,14-2-21,-17 7 59,17-7-94,0 0 19,0 0 7,10 14-1,4-9-43,12-2 47,11-1-65,17-2 64,20-3-35,7-1-60,4-3 47,7 0-97,3 0-65,-2 2-168,3-2-159,-8 10-218,-6-4-280,-5 1-527</inkml:trace>
  <inkml:trace contextRef="#ctx0" brushRef="#br0" timeOffset="28982.9513">24104 12391 474,'-2'-13'571,"2"13"-132,-1-18-116,1 18-54,0 0-25,0 0 27,0 0 15,10 6 9,-4 13-30,3 11-50,1 15-41,0 13-35,2 12-27,-2 8-55,2 8-14,-3 24-133,-2 4-140,0-1-200,-2 3-147,1-20-319,-4 4-457</inkml:trace>
  <inkml:trace contextRef="#ctx0" brushRef="#br0" timeOffset="30385.9529">9090 10060 145,'0'0'332,"-5"-10"-77,5 10-45,-5-7-16,5 7-26,-3-11-22,3 11-22,0 0-23,-3-11-24,3 11-10,0 0-13,4-13-6,-4 13 2,4-11-3,-4 11-1,6-7 10,-6 7-1,8-8-5,0 2 33,-8 6-53,0 0-1,10-5-6,-10 5 3,12 1 9,-12-1 10,13 10 6,-3-2 2,0 2 13,2 4-7,-2 0-11,2 3-13,0 0-7,0-2-4,10 18 20,-11-20-19,-2 1 7,1-2 12,2-2 31,-2 0 9,1-3-2,3 1 9,0-3 7,2-4 21,2-1-10,6-6-16,12-7-7,4-7-11,8-8-26,61-45 52,-52 32-72,-3 0 44,-4 2-62,-2 3 48,-6 4-63,-11 9 44,-2 3-77,-6 3 24,-3 2-88,-4 1 4,-3 6-113,-1 0-10,-3 2-100,1 1 21,2 4-884,-12 1-11</inkml:trace>
  <inkml:trace contextRef="#ctx0" brushRef="#br0" timeOffset="202756.0852">19360 2863 89,'0'0'363,"-13"-18"108,13 18-234,-8-13 14,8 13-19,-6-12 1,6 12-28,-6-11-13,6 11-33,-5-11-37,5 11-31,-7-7-17,7 7-23,0 0-6,0 0-16,0 0-3,-5 22 20,4-3-31,-1 5 7,-2 10-16,-1 11 18,-1 4 7,0 5 2,0 8-8,1 1-4,0-9-2,2-2 0,1 0 4,0-4-9,2-1-1,0-1 0,0-8 3,2 0 0,-1-1-10,0-2-7,2 0 22,-2-2-17,0-6 9,2 0-35,-2-3-36,0 0-60,-1-5-29,2-4 0,-1 0 0,-1-15-71,0 16-87,0-16-1201</inkml:trace>
  <inkml:trace contextRef="#ctx0" brushRef="#br0" timeOffset="202997.0832">19238 3212 304,'0'-37'437,"1"1"-127,2 3-53,1-1-59,3 2-27,2 4-44,0-2-19,3 4-20,1 4 0,1-2-40,3 4 2,-5 5-32,5 3 11,-4 3-11,2 2 3,-1 5-13,-2 3 22,3 3-21,-1 2 9,-1 4-12,-2 4 15,1 2-9,-6 2 9,-2 3-15,-3-2 10,-3 4 3,-4 1 2,-14 28 9,8-25-5,-6 2-6,2-4-6,-1 0 6,-1-3-5,3 2-12,-2-3-11,1-1-45,2-3-67,4-5-57,1 0-100,1-2-63,8-10-160,-8 9 3</inkml:trace>
  <inkml:trace contextRef="#ctx0" brushRef="#br0" timeOffset="203269.0826">19757 2796 468,'6'-9'459,"-1"1"-112,-5 8-77,7-12-61,-7 12-37,0 0-36,0 0 167,-7 13-184,2-4-24,-1 4 2,0 3-20,-3 2-4,2 2-19,-1 7-2,0 2-5,-1 0 0,4 2-4,-1 1-15,2 2 15,-1-1-8,0 2-2,-1 34 13,4-34-27,1-1 3,0-1-3,-1 0-2,4-2-1,-2-3-1,2-1-1,0 0-6,0-2-52,2-2-48,1 1-21,-1-3-78,1-3-62,0-4-42,0 1-111,1-7-219,3-2-138</inkml:trace>
  <inkml:trace contextRef="#ctx0" brushRef="#br0" timeOffset="203894.182">20128 3178 152,'0'0'478,"0"-22"-101,-3 8 206,3 14-378,-2-14-26,2 14-13,-7-11 1,7 11-37,-10-7-22,10 7-23,-11-2-16,11 2-4,-18 5 4,5 0 6,-2 7-13,0 2 4,-4 6 10,1 0-13,-1 2-11,4 2-12,-1 0-5,2 0-8,1 2-4,2-3-5,3-2-13,-1-2 11,4 2-3,1-5-4,2 1 2,1-2-1,1-2 2,0 0 4,6 6 11,-6-19-3,14 11-2,-14-11-11,20-1-11,-5-6-17,3-6 5,2-5-1,4-5-6,-2-6-10,1 1 22,-2 0-13,-1 0 16,-6 3 6,1 3 3,6-11 13,-11 22-12,-4-2-7,1 5-5,-1 0-5,-6 8 2,8-9 4,-8 9 0,0 0-6,0 0 16,7 8-13,-7-8 14,0 16-10,0-4 15,0 1-1,0-1 1,0 2-2,1-3-3,0 2 2,2-3 2,-2 2 1,2-3 3,2-1 0,-5-8-4,10 9 10,-10-9-12,19 2-13,-6-6 12,1-3-17,3-3 11,21-20-8,-16 12-5,-2 0 15,-1-1-2,-4 5-4,0 2 3,-4-1-2,0 4-7,-1 0-2,-2 4-2,-8 5 2,11-6 0,-11 6 12,0 0-1,14 1-1,-14-1-11,8 7-2,-8-7 19,0 0-11,5 10 12,-5-10-11,0 0 18,7 10-13,-7-10 24,0 0 6,0 0 8,12 0-16,-12 0 3,14-7-18,-2 1 8,1-1-5,2 1-2,-1 1-2,1 1-8,-2 1-2,1 1 0,-2 3 5,1 2-4,2 1-7,3 6-2,-4 1-69,2 5-89,1 2-85,-2 5-106,-4 3-502</inkml:trace>
  <inkml:trace contextRef="#ctx0" brushRef="#br0" timeOffset="204676.1794">20887 3274 357,'0'-11'332,"0"11"-78,0 0-43,0-17-38,0 17 10,0-12-10,2-1 87,2 4-171,-4 9 7,11-15-21,-2 6-10,4 2-15,6 0-18,4 2-5,2 0-4,5 4 4,7 3-13,9 4-5,2 6-2,10 7 6,-1 9 3,51 46 26,-60-28-33,-7 5 14,-6 5-13,-6 1 3,-7-2 3,-4-3-1,-9-6-26,-4-3 51,-4-8 29,-3-3 47,-3-1-3,-3-4 16,-1-4 10,2-3 8,-1-1-31,2-4-12,-2-3-31,3 2-5,1-6-23,0 2 3,4-10-57,-6 14-90,6-14-113,0 0-68,0 0-112,0 0-494,0 0-445</inkml:trace>
  <inkml:trace contextRef="#ctx0" brushRef="#br0" timeOffset="205374.1743">21356 3972 78,'0'0'370,"7"-12"-83,-7 12-34,6-14-18,-6 14-31,5-12 9,-5 12-6,5-10-2,-5 10-29,4-11-45,-4 11-29,0 0-18,0 0 15,0 0 38,0 16 23,-3 1-24,-3 12-2,-2 12-16,-1 3-3,-2 6-21,-12 74 55,13-62-89,1 1-14,2 0-3,1-10-10,3-2-6,0-2-4,2-1-1,1-4-3,0-6-2,0-4 5,0-6-11,0-2 6,1 0-10,-1-7 4,0 15-14,0-19-16,0-15-98,0 17-75,0-17-92,0 0-102,0 0-102,0 0-320,-6-8-339</inkml:trace>
  <inkml:trace contextRef="#ctx0" brushRef="#br0" timeOffset="205696.1817">21278 4095 58,'5'-24'420,"3"3"-121,2-4-55,1 2-40,3 1-23,16-19 145,-13 23-202,0 4-14,0 2-5,2 2-19,0 2-11,-1 3-14,-1 4-3,0 3 15,-1 5 0,1 2-22,-4 5 42,-2 4-9,-4 5 19,-3 3-30,-8 36 112,-6-23-101,-5 0-10,-2 0-16,-3-2 2,-1-2-4,-2-1-4,1-1-27,0-4 15,1 0-22,4-5 7,1-5-35,3-2-37,1-3-56,2-2-13,4-3-98,6-9-98,-8 8-94,8-8-347,0 0-263</inkml:trace>
  <inkml:trace contextRef="#ctx0" brushRef="#br0" timeOffset="205873.1826">21774 3853 149,'15'-12'560,"-5"2"-145,-1 5-93,-9 5-75,0 0-45,11 5 7,-12 13 165,-3-1-175,-3 5-28,-2 4 8,0 4-24,-5 7-11,1 0-29,2 1-13,-2-1-28,3 2-5,-1-2-21,1 1 5,2-6-22,2 0 0,-2-1-37,3-2-53,0-1-95,3-3-49,-1-6-44,3-1-41,1-1-59,3-2-44,1-2-291,0-5-189</inkml:trace>
  <inkml:trace contextRef="#ctx0" brushRef="#br0" timeOffset="206482.1827">22137 4117 234,'3'-12'439,"-3"12"-144,0-17-19,0 17-109,-6-13 14,6 13-13,-11-7 31,11 7-26,-18-2 26,6 4-29,-3 4 5,-2-1-25,-2 7 5,1-1-33,-5 5-10,2 3-30,0 3-6,-1 2-19,-1 2 5,1 3-24,2-3 8,3-1-22,0-1 8,3 0-16,2-2 10,2-2-16,1-1 8,1-1-12,-4 9 12,8-16-4,2 1-10,2-12 15,-1 14-12,1-14 9,4 9-11,-4-9 7,0 0-28,19-5 3,-8-4-17,4-3 11,1-2-8,1-6 14,1 1-13,19-24-3,-21 23 24,2 1-10,-4 4 13,-2 1-12,-1 1 11,-2 4-11,-2 2 13,2 1-10,-9 6 19,11-2-8,-11 2 10,9 5-12,-9-5 12,8 14-10,-4-6 10,-2 2-12,2 0 14,-1 1-15,0-1 13,1-1-15,0 2 18,2-2-11,-2 0 11,-4-9-13,9 15 17,-3-10-20,-6-5 14,15 6-18,-15-6 14,32-3-13,-19-3-7,4-4 15,0 1-12,2-2 18,-2 1-20,-1-1 15,0 2-15,-3 0 16,0 2-17,-1 2 13,-2 2-19,2 1 20,-12 2-13,16 0 12,-2 9 3,-14-9-9,10 13 16,-10-13-15,8 14 13,-4-6-11,-4-8 11,5 14-12,-5-14 13,7 10-13,-7-10 12,6 11-10,-6-11 12,11 8-26,-11-8-7,29 3-99,-15-3 52,-2-1 19,3 1-18,2-3 18,2 2-10,-3-2 31,3 2-1,-2 1-6,-1 0 23,3 0-18,-1 3 23,0-1-45,-3 1-61,0 2-92,-2 2-30,-1 0-123,-4-1-280,-2 2-149</inkml:trace>
  <inkml:trace contextRef="#ctx0" brushRef="#br0" timeOffset="206794.173">21488 5134 421,'-14'-4'357,"14"4"-78,-15 1-19,15-1-38,-27 7 37,6 0-16,-8 3 23,-9 9-22,-18 3 14,-7 4 8,-9 2-27,-18 10-60,-7 1 65,-2 0-70,-1 4 28,0-2-75,1 1 23,2 1-83,-65 35 75,93-42-64,8-1-62,6 0 21,8-4-128,10-3-16,6-3-61,6 0-59,5-6-38,7 0-18,4-3-39,5-3-50,4-13-50,1 17-362,-1-17-304</inkml:trace>
  <inkml:trace contextRef="#ctx0" brushRef="#br0" timeOffset="207062.1783">20940 5201 449,'26'-22'549,"-5"4"-139,-1 2-78,-2 6-83,1 0-30,-2 4-57,1 3-21,1 3-26,3 3 28,2 4-28,1 5 34,7 7 15,2 3 17,-1 5-38,5 7-10,1 2-14,4 4-61,-3 2 39,3-1-62,0 1 44,0-2-64,0-1 52,37 29-11,-47-41-57,-2-4 42,-1-2-50,-6-5 47,0-1-58,-6-6 37,2-1-111,-5-3-11,0-2-84,0-3-90,-1-5-82,1-1-100,-1-8-407,-2-3-420</inkml:trace>
  <inkml:trace contextRef="#ctx0" brushRef="#br0" timeOffset="207263.1757">22009 5007 474,'-2'-10'513,"2"10"-124,0 0-87,2-11-40,-2 11-69,10 5-10,2 1 4,-1 5 5,5 3-37,4 6 40,6 6-17,2 4-9,1 1-26,8 7-18,2 1-23,1 0-69,0 1 50,1-2-65,0-1 49,-3-2-63,-5-7 47,0-3-65,-3-1 30,-1 0-109,-1-4 4,17 11-248,-28-21 104,-2-3-78,-1-2-40,-14-5-472,19 0-359</inkml:trace>
  <inkml:trace contextRef="#ctx0" brushRef="#br0" timeOffset="207530.1786">22646 4874 164,'9'-17'464,"3"3"-103,3 2-75,5 2-52,4 3-47,4 2 70,9 5 26,11 3 18,5 6 8,16 5 9,1 6-6,6 2-61,2 3 27,-1 5-83,1 0 27,-3 3-70,-2-1-2,-4-1-56,53 30 110,-67-34-71,-15-6-44,-2-1 0,-4-1-35,-10-5 8,-2-4-16,-3 2 11,-3-5-18,-2 3 12,-2-5-27,-3 1 3,1-2-2,-2 0-5,0 1-63,3 0-346,-11-5-68,0 0-247,0 0-609,0 0-918</inkml:trace>
  <inkml:trace contextRef="#ctx0" brushRef="#br0" timeOffset="208196.1826">24494 4512 440,'5'-6'344,"-5"6"-50,9-11-93,-9 11-17,9-6-71,-9 6 135,11 7-84,-7 2 7,-3 1 23,2 2-36,-2 6-23,-1 1 3,0 7-43,2 1 39,-4 5-26,1 1-23,0 2-9,-1-2-12,2-3-17,0-3-8,2 0-10,-2-1-4,1-2-9,0-6 3,1-1 0,0-1 2,1-4 12,0 0-3,1-4-4,-4-8 2,12 8-10,-12-8-46,20-8-26,-8-2-13,2-2 12,17-24-29,-19 19 64,1 0-4,-4 5 5,0 2-2,-3 2 11,-6 8-5,13-7 4,-13 7 5,6 8 3,-6-8-1,2 24 24,-7-1-21,0 9 21,-5 9-16,-14 64 14,8-45-9,-1 3-45,2 2 59,-2 1-53,1 1 61,1 0-5,2-3-7,1-3-5,3-13-1,3-2 2,2-3 29,1-8-25,1-2 60,0-6-49,2-2 82,-1-7-22,0 1 108,1-3-7,-3-2 25,0-4-21,-2 1-42,-2-4-29,-2-1-3,-6 1-82,-3-5-70,-3 1-243,-6 1-168,-3-5-269,1 1-408</inkml:trace>
  <inkml:trace contextRef="#ctx0" brushRef="#br0" timeOffset="209243.1805">26222 4986 126,'-6'-9'496,"1"3"-98,5 6-40,-7-12-100,0 4 129,7 8-243,0 0 3,0 0 3,-8 11-40,3 1-5,2 2-38,-1 8 4,0 3-27,0 6 11,1 0-18,1 3-11,-2 0-16,1 0 7,1 1-49,0-2 61,-1 0-63,1 1 56,-1-7-11,1-1-44,0-2-42,0 1-31,-2-7-27,2 0-17,-1-3-7,1-3-15,-2-2-13,-1-2-24,5-8-17,-7 6-11,7-6-119,-11-7 287,11 7 69,-8-17 59,7 7 108,-2-1-14,1 0-15,-2 2 22,4-1 34,-2-2 10,2 12-16,-1-17 7,1 17-43,0-17-16,0 17-37,7-27 115,1 20-116,0-3-19,1 0-14,5-1-29,-1 1 12,5-1-26,2-1 15,-1 0-24,5-1 10,-2-1-20,3-1 9,0 2-6,0-3 9,-2-1-22,2-1 12,1-2-26,-1-2 7,-1-1-10,-1 2 23,-8 2-1,4 1 32,-6 1 6,-2 5 30,0 1-17,-2 1 5,-1 1-25,-2 2 1,-6 7-23,9-9 6,-9 9 8,6 8-21,-6-8 21,-2 22-12,-2-5 16,0 3-12,-1 3 9,-1 2-14,0 3 14,2 2-12,-3-1 2,1 2-4,1-3-3,1 2-51,-1-4 58,3 23-109,2-29 25,0 1-35,0-5-53,2 1-20,3-3-14,2-1 11,-1-4-13,3-3-26,1-2-33,-10-4 7,21-1-23,-7-5-236,2-3-2</inkml:trace>
  <inkml:trace contextRef="#ctx0" brushRef="#br0" timeOffset="209499.1811">26712 5359 740,'13'-13'358,"-5"3"-54,0-1-3,-3 3-63,-5 8-11,6-13-42,-6 13-6,3-9-38,-3 9 20,0 0-6,-11 2 112,11-2-161,-13 11-33,7-2-14,2-1-10,-1 3 1,1-1-11,2-1-10,2-9-4,-2 20-52,6-10 60,0 0-51,1-4 57,3 2-55,2-3 55,1-1-58,3-1 63,-14-3-61,24-2 71,-10-1-80,-3-4 49,3-1-12,-3-3-11,0-4-10,-1 0 7,-4-1-14,-2 0 10,-1 0-12,-1 2 15,-4 1-5,-7-12-9,2 14 15,0 4-14,-2 0-5,-2 2-43,-1 3-14,12 2-73,-19-3-20,19 3-68,-19 0-2,19 0-58,-13 5-40,13-5-319,-11 5-168</inkml:trace>
  <inkml:trace contextRef="#ctx0" brushRef="#br0" timeOffset="209956.1797">26995 5158 57,'0'0'496,"14"-8"-96,-14 8-116,7-5-33,-7 5-52,0 0 19,10-4-53,-10 4 22,0 0-19,0 0 120,-8 12-159,8-12-34,-7 14-8,3-6-34,-1 1 7,0 3-22,1-2 4,0 2-22,-1 2 13,5-3-18,-2 3-1,2-2 0,0-1 3,2 0-4,5 9 18,-1-11-19,4-2 2,-1-5-22,2 3-2,-11-5-16,24-2-18,-8-1-11,0-2 27,-4-2-10,1 2 19,0-2-13,-2 2 25,-2 1-19,0-1 15,-9 5-13,14-6 19,-14 6-20,0 0 23,11-1-18,-11 1 23,0 0-20,6 7 20,-6-7-18,0 0 23,8 7-16,-8-7 16,6 6-17,-6-6 21,7 4-15,4 0 16,-11-4 3,18-1-21,-18 1 17,19-5-16,-9 1 13,-1-2-20,1-2 18,-1-1-22,1 0 22,-2-2-21,-1 0 29,-3 3-24,0-2 17,2 2-21,1-6-14,-7 14-36,8-12-94,-8 12-39,6-9-38,-6 9-35,9-3-43,-9 3-237,14-2-61</inkml:trace>
  <inkml:trace contextRef="#ctx0" brushRef="#br0" timeOffset="210909.1779">27610 5239 442,'-12'4'385,"12"-4"6,0 0-97,0 0 20,-13-1-38,13 1 13,0 0-39,-5-13-1,5 13-53,-3-11-18,3 11-34,3-10-26,-3 10-33,5-12-12,-5 12-25,8-9-2,-8 9-37,20-8 13,-20 8-24,14 0-16,-14 0 10,16 7-21,-7 0 22,-3-1-15,1 3 15,0-1-9,0 1 11,-5 1-11,2 0 3,1-1 2,-3 2 4,0-1 3,-2 8-3,0-18 4,2 15 6,-2-15 0,2 14 0,-2-14 3,0 0 2,3 14 4,-3-14 2,0 0 1,0 0-11,0 0-20,0 0-15,12-2-4,-6-5 8,2-3-12,0 1 23,3-1-9,-2 0 13,2 2-15,-2 2 18,0-1-9,-1 1 1,0 4-32,-8 2 16,18-6-21,-18 6 16,15 0-10,-15 0 23,14 6-16,0-1-2,-14-5 37,10 7-18,-10-7 20,9 7-13,-9-7 22,8 7-14,-8-7-1,0 0-4,11 6 4,-11-6-12,0 0-14,0 0-34,14 5-12,-14-5 15,15-1-11,-15 1 26,0 0-2,16-3 5,-16 3 0,0 0 37,20 0-27,-20 0 32,16 1-30,-16-1 39,11 3-29,-11-3 25,18 6-31,-18-6 46,15 8-42,-6-5 12,1 1-2,-1 1 6,1-2 12,0 1-6,1-1 4,1-1-5,-1 0 3,2-1 2,-13-1-3,25 0-1,-12-1 37,-2-1-37,1 0 39,0-1-34,9-6 35,-10 4-15,-2-2-33,-2 3 33,2 0-28,-9 4 50,10-9-34,-10 9 30,8-6-36,-8 6 23,0 0-21,0 0 57,0 0-24,0 0 17,0 0-39,-9 10 23,9-10-42,-8 9 37,8-9-32,-7 11 3,7-11-2,-5 10 6,5-10-4,0 0 5,-1 13 7,1-13-3,0 0-1,6 8 2,-6-8-8,15-2 23,8-4-18,-9 0-28,0 2 25,-2-1-25,-1-1 31,-1 4-45,-10 2 35,17-5-34,-17 5 25,15-3-27,-15 3 32,13 1-26,-13-1 34,8 4-22,-8-4 26,14 8-17,-14-8-9,7 5 11,-7-5 23,6 7-21,-6-7 1,0 0 3,14 4 6,-14-4 1,13-2 22,-13 2-25,20-5 21,-11 3-31,0-2 28,-9 4-26,19-6 17,-19 6-26,15-4 30,-15 4-32,15-2 28,-15 2-22,17 0 25,-17 0-21,14 4 21,-14-4-26,17 8 15,-10-3 1,3 1 5,0 3 1,-1 1 0,9 12 3,-10-10-145,0 0-65,0-1-159,-1 2-298,1-4-162</inkml:trace>
  <inkml:trace contextRef="#ctx0" brushRef="#br0" timeOffset="211143.1777">29230 5275 242,'0'0'709,"0"0"-175,0 0-135,0 0-62,0 0-92,16 0-35,-16 0-56,21-1-18,-9-2-43,3 1-4,3-1-30,1 1-1,1-1-26,23 1 3,-21 2-94,-2-2-107,0 2-67,1 0-116,-5 2-451,-2-2-324</inkml:trace>
  <inkml:trace contextRef="#ctx0" brushRef="#br0" timeOffset="211314.1763">29356 5399 67,'-10'7'528,"1"-2"-150,9-5-72,-11 12-45,5-4 254,6-8-273,0 0-50,0 0-38,7 7-24,-7-7-31,14-2-31,-14 2-60,18-2-74,-6-1-86,0-1-67,-1-2-17,3 1-76,-2-4-305,-1-3-128</inkml:trace>
  <inkml:trace contextRef="#ctx0" brushRef="#br0" timeOffset="211483.1824">29470 5119 24,'0'0'411,"-5"-8"-63,5 8-49,0 0 29,-12 2-23,5 4-25,1 2-71,-2 3 6,-2 5-39,-1 2-10,-2 6-47,-1 0-5,1 1-39,0 1-14,0 1-12,-7 24 16,12-30-74,-1 0-45,3-3-36,2-3-40,0-1-14,2-2-62,1 0-16,1-12-19,1 13-54,-1-13-284,6 7-94</inkml:trace>
  <inkml:trace contextRef="#ctx0" brushRef="#br0" timeOffset="211678.1843">29522 5159 553,'0'0'1076,"0"0"-551,0 0-43,-6 23-62,-2-6-64,-1 4-61,-5 4-99,3 1 25,0 3-92,-1 0 22,3 0-87,2-2 42,-3-1-66,3 1 38,1-2-76,-2 20-112,6-28-18,1 1-85,-2-4-53,7 0-99,1 0-70,1-4-77,2-5-329,3 1-382</inkml:trace>
  <inkml:trace contextRef="#ctx0" brushRef="#br0" timeOffset="212313.1756">30394 5240 122,'0'0'325,"0"0"-86,0 0-57,14-2 12,-14 2 25,0 0-12,0 0 18,0 0-35,-4-13 5,4 13-46,-7-9 25,7 9-39,-8-12 7,8 12-12,-10-13 8,5 6-30,-2-1 29,2-1 23,0 0-4,1-1-34,-1-3-23,0 1-20,0-4-11,0-16 27,4 16-64,1-1 1,1-1-20,2 2 11,3 0-26,-1 1 2,0 0-25,1 2-1,3 2-30,1 1 2,-1 0-41,3 3-5,0 0-32,-2 3 14,14 3-121,-12 3 126,-1 1 35,1 6 15,-3 1 9,-1 1 10,-3 4 11,-1 1 14,-3 2-2,-2 2 1,-4-1-16,-1 4 34,-4 2-16,1-5 50,-3 3 25,-1 2 40,0-2 13,-1 0 41,1 0-26,-2 0 12,4 0 6,1-5-21,0 2-14,2-1 3,2-4-58,0-1 49,0 0-60,4-4 59,-2 1-59,1-2 71,-2 7 83,5-16-124,-2 10 11,2-10-40,0 0 32,0 0-52,0 0 27,0 0-43,-4-8 41,4 8-53,-1-18 41,1 6-6,0 0-3,1-4-18,1-2-12,6-21-26,-3 18 9,2 1-7,0 0-19,-2 3 8,3-1 8,-2 4-25,0 1 29,-1 3-7,0 0-11,-1 2-4,-4 8 7,11-10 2,-11 10 11,0 0 3,12 1-5,-12-1 17,8 10 2,-8-10-3,6 17 5,-2-8 0,-2 3 12,0-2-10,0 4 7,-2-1 14,-2 1 3,-1 3 5,1 0 10,-4-2 8,3 3-65,-8 14 27,4-15 35,2-2-65,1-1 60,0 1-63,-1-3 24,3 0-118,-2-2-29,4-10-93,-5 17-75,5-17-103,-5 13-572,5-13-597</inkml:trace>
  <inkml:trace contextRef="#ctx0" brushRef="#br0" timeOffset="212761.1859">30303 5150 482,'-4'-7'538,"-1"-10"214,5 17-474,-1-17-59,1 17-55,1-21 5,1 8-44,2-1 2,0-1-29,1-2 10,4 0-33,0-3-2,1 3-33,3 1 8,-1-1-26,2 0 6,-1 5-26,2-2 8,-4 4-27,2 1 7,0 1-30,-1 3 10,0 1-23,-12 4 16,20 0-14,-9 4 23,-2 0-20,0 5 33,-1 3 3,0 2 2,-2 1 2,-1 23-6,-7-15 6,-1 0 3,-3 1-11,-5 2 20,-2 1-21,-4 4 27,-4 0-9,-3 0 27,-2-4-23,-3 1 33,0 1-13,1-4-3,0-3 16,8-1 19,-19 13 72,23-20-77,3-1-7,2-1-8,1-2-5,0 1 6,5-1 3,-1-3 3,3 4 6,3-11-6,0 15-9,3-6-5,1 0-3,1-1-7,3 1-7,1 1-5,-1-1-11,0 1-52,2-1-55,-2-1-73,0 1-43,1 0-100,-2 1-34,1-4-446,-3 3-336</inkml:trace>
  <inkml:trace contextRef="#ctx0" brushRef="#br0" timeOffset="212884.1837">30307 5726 264,'0'0'625,"1"12"-178,-1-12-89,0 0-93,5 12-34,-5-12-72,0 0-27,4 15-79,-4-15-191,0 0-139,5 8-393,-5-8-178</inkml:trace>
  <inkml:trace contextRef="#ctx0" brushRef="#br0" timeOffset="213955.1842">26155 5982 289,'-22'0'342,"3"0"-121,4 1-7,1-1-51,14 0 11,-18 0-47,18 0 2,0 0-3,0 0-14,0 0-10,11 2-14,4-2-11,40-3 80,-8 2-91,8-2 6,20 0-2,5-1 16,7-1-17,8 0 9,5-1 0,24 0 15,7-1-20,5 1 25,2 2-13,3-2-5,5 2 11,3-1 3,152 1 52,-153 1-69,-1 1-7,-3 2-11,6 1 1,-2 0-4,-2 1 4,2 0-11,-1 1-10,1 0-12,2 0-3,0 1-5,-2-2-3,-1 1-1,-2 0-1,-4-2-5,-6 0-4,-22-2 0,-7 0 4,-2-2-10,-7 2 3,-4-4-3,-5-1 3,-4 1-3,-3-3 5,-3-1-9,-3-3 9,-3 0-11,-4-3 12,-3 1-11,54-26 11,-66 17-1,-4-6-4,-2 1 0,-5-5-8,-3-3 5,-4-3-6,-2-5 7,-4-4-6,-3-4 7,-5 0-3,-1-6-4,-2-1-1,-4 0 1,-1 1 0,4-42-10,-10 53 7,-1 0 2,0 3-5,-1 3 19,-1 5-1,0 3-1,-3 1-1,-1 5-1,2 1-4,-4 1 7,-1 1-5,-1-3-10,-4 2 13,-3-1-14,-23-26-26,8 27 19,-4 2-12,-7 3 4,-7 1-5,-17 1-6,-6 1-14,-6 2 10,-9 3 0,-6 2 0,-5 0 2,-5 4 9,-3-2-7,-1 2 10,-4 1-3,-134-2-30,108 4 28,0 0-6,-1 2 3,1 1-2,-4 1-5,-6 2 4,-1 0-9,-5 1 7,-3 1 10,-2 0 2,-3 0 5,-2 0-2,3 0 5,-1-2 1,-149 1-6,158-4 12,8-2 0,4-1-6,27 0 14,5-2-3,4-1 1,4 0 1,6-1-16,3 0 6,6-1-11,5 2-2,6-1 0,10 3 4,5 0 2,4 1 10,2-1-1,10 2-3,-1-1 11,9 3-2,-1-3 2,6 1 6,5 2-3,-2-2 3,7 1 6,0 0-3,2 0 6,0-1-7,13 2 2,-18-1 2,4 0-11,14 1 8,0 0-6,0 0 2,0 0 0,-11 0-1,11 0 1,0 0-4,0 0-2,0 0 0,2 11 2,-2-11 0,0 19 3,0-2 8,-2 8 12,-10 53 14,4-28 26,-1 16-29,-5 5 18,-1 2-25,-2 0 20,0 2-21,1-4 18,-1-4-25,2-6 1,2-5-5,0-11 2,4-3 14,0-4-14,-1-7 48,2-1-9,1-3-10,1-3-5,1-3-10,-2 1-15,2-2-80,-1 1-86,2-4-110,-1 0-152,-2-2-326,2-4-251</inkml:trace>
</inkml:ink>
</file>

<file path=ppt/media/image12.png>
</file>

<file path=ppt/media/image14.png>
</file>

<file path=ppt/media/image15.png>
</file>

<file path=ppt/media/image18.png>
</file>

<file path=ppt/media/image2.jpeg>
</file>

<file path=ppt/media/image33.png>
</file>

<file path=ppt/media/image37.png>
</file>

<file path=ppt/media/image39.png>
</file>

<file path=ppt/media/image41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24381D-6B1C-4044-B1D9-5EEEBF87F981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72D64C-AFA6-48AD-8035-7C3A8D75365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8118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2152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9804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3813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B356C11-F721-4F21-BBE9-989B7406AAF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57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4189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4044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82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4272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8619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1617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3570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809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8DA47-76D5-46D4-94B5-00ABB7005486}" type="datetimeFigureOut">
              <a:rPr lang="en-IN" smtClean="0"/>
              <a:t>05-03-2021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18F03-EE10-4D4F-991D-74273178D7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1899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customXml" Target="../ink/ink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emf"/><Relationship Id="rId4" Type="http://schemas.openxmlformats.org/officeDocument/2006/relationships/customXml" Target="../ink/ink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emf"/><Relationship Id="rId4" Type="http://schemas.openxmlformats.org/officeDocument/2006/relationships/customXml" Target="../ink/ink1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customXml" Target="../ink/ink2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6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customXml" Target="../ink/ink2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9.xm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0.xm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1.xm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/>
            </a:r>
            <a:br>
              <a:rPr lang="en-IN" dirty="0"/>
            </a:br>
            <a:r>
              <a:rPr lang="en-IN" dirty="0"/>
              <a:t>Planarity and </a:t>
            </a:r>
            <a:r>
              <a:rPr lang="en-IN" dirty="0" err="1"/>
              <a:t>Kuratowski’s</a:t>
            </a:r>
            <a:r>
              <a:rPr lang="en-IN" dirty="0"/>
              <a:t> Theorem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47720" y="1866240"/>
              <a:ext cx="5715360" cy="2650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39080" y="1858320"/>
                <a:ext cx="5733720" cy="266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119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670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8382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Example</a:t>
            </a:r>
          </a:p>
        </p:txBody>
      </p:sp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2971800" y="4419600"/>
            <a:ext cx="1447800" cy="1371600"/>
            <a:chOff x="1008" y="3264"/>
            <a:chExt cx="912" cy="864"/>
          </a:xfrm>
        </p:grpSpPr>
        <p:sp>
          <p:nvSpPr>
            <p:cNvPr id="8206" name="Rectangle 4"/>
            <p:cNvSpPr>
              <a:spLocks noChangeArrowheads="1"/>
            </p:cNvSpPr>
            <p:nvPr/>
          </p:nvSpPr>
          <p:spPr bwMode="auto">
            <a:xfrm>
              <a:off x="1056" y="3312"/>
              <a:ext cx="816" cy="768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8207" name="Line 5"/>
            <p:cNvSpPr>
              <a:spLocks noChangeShapeType="1"/>
            </p:cNvSpPr>
            <p:nvPr/>
          </p:nvSpPr>
          <p:spPr bwMode="auto">
            <a:xfrm>
              <a:off x="1056" y="3312"/>
              <a:ext cx="816" cy="76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8208" name="Line 6"/>
            <p:cNvSpPr>
              <a:spLocks noChangeShapeType="1"/>
            </p:cNvSpPr>
            <p:nvPr/>
          </p:nvSpPr>
          <p:spPr bwMode="auto">
            <a:xfrm flipV="1">
              <a:off x="1056" y="3312"/>
              <a:ext cx="816" cy="76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8209" name="Oval 7"/>
            <p:cNvSpPr>
              <a:spLocks noChangeArrowheads="1"/>
            </p:cNvSpPr>
            <p:nvPr/>
          </p:nvSpPr>
          <p:spPr bwMode="auto">
            <a:xfrm>
              <a:off x="1008" y="3264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8210" name="Oval 8"/>
            <p:cNvSpPr>
              <a:spLocks noChangeArrowheads="1"/>
            </p:cNvSpPr>
            <p:nvPr/>
          </p:nvSpPr>
          <p:spPr bwMode="auto">
            <a:xfrm>
              <a:off x="1008" y="4032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8211" name="Oval 9"/>
            <p:cNvSpPr>
              <a:spLocks noChangeArrowheads="1"/>
            </p:cNvSpPr>
            <p:nvPr/>
          </p:nvSpPr>
          <p:spPr bwMode="auto">
            <a:xfrm>
              <a:off x="1824" y="4032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8212" name="Oval 10"/>
            <p:cNvSpPr>
              <a:spLocks noChangeArrowheads="1"/>
            </p:cNvSpPr>
            <p:nvPr/>
          </p:nvSpPr>
          <p:spPr bwMode="auto">
            <a:xfrm>
              <a:off x="1824" y="3264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</p:grpSp>
      <p:grpSp>
        <p:nvGrpSpPr>
          <p:cNvPr id="3" name="Group 11"/>
          <p:cNvGrpSpPr>
            <a:grpSpLocks/>
          </p:cNvGrpSpPr>
          <p:nvPr/>
        </p:nvGrpSpPr>
        <p:grpSpPr bwMode="auto">
          <a:xfrm>
            <a:off x="6565900" y="4064000"/>
            <a:ext cx="2197100" cy="1727200"/>
            <a:chOff x="3272" y="3040"/>
            <a:chExt cx="1384" cy="1088"/>
          </a:xfrm>
        </p:grpSpPr>
        <p:sp>
          <p:nvSpPr>
            <p:cNvPr id="8199" name="Rectangle 12"/>
            <p:cNvSpPr>
              <a:spLocks noChangeArrowheads="1"/>
            </p:cNvSpPr>
            <p:nvPr/>
          </p:nvSpPr>
          <p:spPr bwMode="auto">
            <a:xfrm>
              <a:off x="3792" y="3312"/>
              <a:ext cx="816" cy="768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8200" name="Line 13"/>
            <p:cNvSpPr>
              <a:spLocks noChangeShapeType="1"/>
            </p:cNvSpPr>
            <p:nvPr/>
          </p:nvSpPr>
          <p:spPr bwMode="auto">
            <a:xfrm>
              <a:off x="3792" y="3312"/>
              <a:ext cx="816" cy="76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8201" name="Oval 14"/>
            <p:cNvSpPr>
              <a:spLocks noChangeArrowheads="1"/>
            </p:cNvSpPr>
            <p:nvPr/>
          </p:nvSpPr>
          <p:spPr bwMode="auto">
            <a:xfrm>
              <a:off x="3744" y="3264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8202" name="Oval 15"/>
            <p:cNvSpPr>
              <a:spLocks noChangeArrowheads="1"/>
            </p:cNvSpPr>
            <p:nvPr/>
          </p:nvSpPr>
          <p:spPr bwMode="auto">
            <a:xfrm>
              <a:off x="3744" y="4032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8203" name="Oval 16"/>
            <p:cNvSpPr>
              <a:spLocks noChangeArrowheads="1"/>
            </p:cNvSpPr>
            <p:nvPr/>
          </p:nvSpPr>
          <p:spPr bwMode="auto">
            <a:xfrm>
              <a:off x="4560" y="4032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8204" name="Oval 17"/>
            <p:cNvSpPr>
              <a:spLocks noChangeArrowheads="1"/>
            </p:cNvSpPr>
            <p:nvPr/>
          </p:nvSpPr>
          <p:spPr bwMode="auto">
            <a:xfrm>
              <a:off x="4560" y="3264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8205" name="Freeform 18"/>
            <p:cNvSpPr>
              <a:spLocks/>
            </p:cNvSpPr>
            <p:nvPr/>
          </p:nvSpPr>
          <p:spPr bwMode="auto">
            <a:xfrm>
              <a:off x="3272" y="3040"/>
              <a:ext cx="1336" cy="1040"/>
            </a:xfrm>
            <a:custGeom>
              <a:avLst/>
              <a:gdLst>
                <a:gd name="T0" fmla="*/ 1336 w 1336"/>
                <a:gd name="T1" fmla="*/ 224 h 1040"/>
                <a:gd name="T2" fmla="*/ 904 w 1336"/>
                <a:gd name="T3" fmla="*/ 80 h 1040"/>
                <a:gd name="T4" fmla="*/ 280 w 1336"/>
                <a:gd name="T5" fmla="*/ 80 h 1040"/>
                <a:gd name="T6" fmla="*/ 40 w 1336"/>
                <a:gd name="T7" fmla="*/ 560 h 1040"/>
                <a:gd name="T8" fmla="*/ 520 w 1336"/>
                <a:gd name="T9" fmla="*/ 1040 h 10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336"/>
                <a:gd name="T16" fmla="*/ 0 h 1040"/>
                <a:gd name="T17" fmla="*/ 1336 w 1336"/>
                <a:gd name="T18" fmla="*/ 1040 h 10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336" h="1040">
                  <a:moveTo>
                    <a:pt x="1336" y="224"/>
                  </a:moveTo>
                  <a:cubicBezTo>
                    <a:pt x="1208" y="164"/>
                    <a:pt x="1080" y="104"/>
                    <a:pt x="904" y="80"/>
                  </a:cubicBezTo>
                  <a:cubicBezTo>
                    <a:pt x="728" y="56"/>
                    <a:pt x="424" y="0"/>
                    <a:pt x="280" y="80"/>
                  </a:cubicBezTo>
                  <a:cubicBezTo>
                    <a:pt x="136" y="160"/>
                    <a:pt x="0" y="400"/>
                    <a:pt x="40" y="560"/>
                  </a:cubicBezTo>
                  <a:cubicBezTo>
                    <a:pt x="80" y="720"/>
                    <a:pt x="300" y="880"/>
                    <a:pt x="520" y="1040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</p:grpSp>
      <p:sp>
        <p:nvSpPr>
          <p:cNvPr id="87059" name="AutoShape 19"/>
          <p:cNvSpPr>
            <a:spLocks noChangeArrowheads="1"/>
          </p:cNvSpPr>
          <p:nvPr/>
        </p:nvSpPr>
        <p:spPr bwMode="auto">
          <a:xfrm>
            <a:off x="5105400" y="4800600"/>
            <a:ext cx="838200" cy="685800"/>
          </a:xfrm>
          <a:prstGeom prst="rightArrow">
            <a:avLst>
              <a:gd name="adj1" fmla="val 50000"/>
              <a:gd name="adj2" fmla="val 30556"/>
            </a:avLst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8198" name="Text Box 20"/>
          <p:cNvSpPr txBox="1">
            <a:spLocks noChangeArrowheads="1"/>
          </p:cNvSpPr>
          <p:nvPr/>
        </p:nvSpPr>
        <p:spPr bwMode="auto">
          <a:xfrm>
            <a:off x="1828800" y="1371601"/>
            <a:ext cx="8458200" cy="228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en-US" sz="3600">
                <a:latin typeface="Times New Roman" panose="02020603050405020304" pitchFamily="18" charset="0"/>
              </a:rPr>
              <a:t>A graph may be planar even if it is usually drawn with crossings, since it may be possible to draw it in another way without crossings.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500720" y="3104280"/>
              <a:ext cx="5741280" cy="2589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93160" y="3095640"/>
                <a:ext cx="5760000" cy="261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0731067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7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5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8382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Example</a:t>
            </a:r>
          </a:p>
        </p:txBody>
      </p:sp>
      <p:pic>
        <p:nvPicPr>
          <p:cNvPr id="9219" name="Picture 21" descr="09_7_04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24000" y="3200401"/>
            <a:ext cx="3810000" cy="2290763"/>
          </a:xfrm>
          <a:noFill/>
        </p:spPr>
      </p:pic>
      <p:sp>
        <p:nvSpPr>
          <p:cNvPr id="198675" name="AutoShape 19"/>
          <p:cNvSpPr>
            <a:spLocks noChangeArrowheads="1"/>
          </p:cNvSpPr>
          <p:nvPr/>
        </p:nvSpPr>
        <p:spPr bwMode="auto">
          <a:xfrm>
            <a:off x="5486400" y="3962400"/>
            <a:ext cx="838200" cy="685800"/>
          </a:xfrm>
          <a:prstGeom prst="rightArrow">
            <a:avLst>
              <a:gd name="adj1" fmla="val 50000"/>
              <a:gd name="adj2" fmla="val 30556"/>
            </a:avLst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9221" name="Text Box 20"/>
          <p:cNvSpPr txBox="1">
            <a:spLocks noChangeArrowheads="1"/>
          </p:cNvSpPr>
          <p:nvPr/>
        </p:nvSpPr>
        <p:spPr bwMode="auto">
          <a:xfrm>
            <a:off x="1905000" y="1371601"/>
            <a:ext cx="8458200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r>
              <a:rPr lang="en-US" sz="3600">
                <a:latin typeface="Times New Roman" panose="02020603050405020304" pitchFamily="18" charset="0"/>
              </a:rPr>
              <a:t>A graph may be planar even if it represents a  3-dimensional object.</a:t>
            </a:r>
          </a:p>
        </p:txBody>
      </p:sp>
      <p:pic>
        <p:nvPicPr>
          <p:cNvPr id="9222" name="Picture 23" descr="09_7_05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705600" y="3124200"/>
            <a:ext cx="3962400" cy="2343150"/>
          </a:xfrm>
          <a:noFill/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3526920" y="3569400"/>
              <a:ext cx="6730560" cy="698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19360" y="3559680"/>
                <a:ext cx="6747480" cy="71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2344304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8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67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7620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Planar Graphs</a:t>
            </a:r>
          </a:p>
        </p:txBody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371600"/>
            <a:ext cx="86106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3600">
                <a:latin typeface="Times New Roman" panose="02020603050405020304" pitchFamily="18" charset="0"/>
              </a:rPr>
              <a:t>We can prove that a particular graph is planar by showing how it can be drawn without any crossings.</a:t>
            </a:r>
          </a:p>
          <a:p>
            <a:pPr eaLnBrk="1" hangingPunct="1">
              <a:lnSpc>
                <a:spcPct val="90000"/>
              </a:lnSpc>
            </a:pPr>
            <a:r>
              <a:rPr lang="en-US" sz="3600">
                <a:latin typeface="Times New Roman" panose="02020603050405020304" pitchFamily="18" charset="0"/>
              </a:rPr>
              <a:t>However, not all graphs are planar.</a:t>
            </a:r>
          </a:p>
          <a:p>
            <a:pPr eaLnBrk="1" hangingPunct="1">
              <a:lnSpc>
                <a:spcPct val="90000"/>
              </a:lnSpc>
            </a:pPr>
            <a:r>
              <a:rPr lang="en-US" sz="3600">
                <a:latin typeface="Times New Roman" panose="02020603050405020304" pitchFamily="18" charset="0"/>
              </a:rPr>
              <a:t>It may be difficult to show that a graph is nonplanar.  We would have to show that there is </a:t>
            </a:r>
            <a:r>
              <a:rPr lang="en-US" sz="3600" i="1">
                <a:latin typeface="Times New Roman" panose="02020603050405020304" pitchFamily="18" charset="0"/>
              </a:rPr>
              <a:t>no way</a:t>
            </a:r>
            <a:r>
              <a:rPr lang="en-US" sz="3600">
                <a:latin typeface="Times New Roman" panose="02020603050405020304" pitchFamily="18" charset="0"/>
              </a:rPr>
              <a:t> to draw the graph without any edges crossing.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62720" y="909720"/>
              <a:ext cx="10096200" cy="4421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54800" y="904680"/>
                <a:ext cx="10117080" cy="443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3334546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1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1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1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1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1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1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731" grpId="0" build="p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4301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558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8382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Regions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219200"/>
            <a:ext cx="8610600" cy="2590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3600">
                <a:latin typeface="Times New Roman" panose="02020603050405020304" pitchFamily="18" charset="0"/>
              </a:rPr>
              <a:t>Euler showed that all planar representations of a graph split the plane into the same number of </a:t>
            </a:r>
            <a:r>
              <a:rPr lang="en-US" sz="3600" i="1">
                <a:latin typeface="Times New Roman" panose="02020603050405020304" pitchFamily="18" charset="0"/>
              </a:rPr>
              <a:t>regions</a:t>
            </a:r>
            <a:r>
              <a:rPr lang="en-US" sz="3600">
                <a:latin typeface="Times New Roman" panose="02020603050405020304" pitchFamily="18" charset="0"/>
              </a:rPr>
              <a:t>, including an unbounded region.</a:t>
            </a:r>
          </a:p>
        </p:txBody>
      </p:sp>
      <p:grpSp>
        <p:nvGrpSpPr>
          <p:cNvPr id="11268" name="Group 4"/>
          <p:cNvGrpSpPr>
            <a:grpSpLocks/>
          </p:cNvGrpSpPr>
          <p:nvPr/>
        </p:nvGrpSpPr>
        <p:grpSpPr bwMode="auto">
          <a:xfrm>
            <a:off x="3657601" y="3429000"/>
            <a:ext cx="3521075" cy="2565400"/>
            <a:chOff x="1046" y="2704"/>
            <a:chExt cx="1690" cy="1088"/>
          </a:xfrm>
        </p:grpSpPr>
        <p:sp>
          <p:nvSpPr>
            <p:cNvPr id="11269" name="Rectangle 5"/>
            <p:cNvSpPr>
              <a:spLocks noChangeArrowheads="1"/>
            </p:cNvSpPr>
            <p:nvPr/>
          </p:nvSpPr>
          <p:spPr bwMode="auto">
            <a:xfrm>
              <a:off x="1872" y="2976"/>
              <a:ext cx="816" cy="768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1270" name="Line 6"/>
            <p:cNvSpPr>
              <a:spLocks noChangeShapeType="1"/>
            </p:cNvSpPr>
            <p:nvPr/>
          </p:nvSpPr>
          <p:spPr bwMode="auto">
            <a:xfrm>
              <a:off x="1872" y="2976"/>
              <a:ext cx="816" cy="76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1271" name="Oval 7"/>
            <p:cNvSpPr>
              <a:spLocks noChangeArrowheads="1"/>
            </p:cNvSpPr>
            <p:nvPr/>
          </p:nvSpPr>
          <p:spPr bwMode="auto">
            <a:xfrm>
              <a:off x="1824" y="2928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1272" name="Oval 8"/>
            <p:cNvSpPr>
              <a:spLocks noChangeArrowheads="1"/>
            </p:cNvSpPr>
            <p:nvPr/>
          </p:nvSpPr>
          <p:spPr bwMode="auto">
            <a:xfrm>
              <a:off x="1824" y="3696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1273" name="Oval 9"/>
            <p:cNvSpPr>
              <a:spLocks noChangeArrowheads="1"/>
            </p:cNvSpPr>
            <p:nvPr/>
          </p:nvSpPr>
          <p:spPr bwMode="auto">
            <a:xfrm>
              <a:off x="2640" y="3696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1274" name="Oval 10"/>
            <p:cNvSpPr>
              <a:spLocks noChangeArrowheads="1"/>
            </p:cNvSpPr>
            <p:nvPr/>
          </p:nvSpPr>
          <p:spPr bwMode="auto">
            <a:xfrm>
              <a:off x="2640" y="2928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1275" name="Freeform 11"/>
            <p:cNvSpPr>
              <a:spLocks/>
            </p:cNvSpPr>
            <p:nvPr/>
          </p:nvSpPr>
          <p:spPr bwMode="auto">
            <a:xfrm>
              <a:off x="1352" y="2704"/>
              <a:ext cx="1336" cy="1040"/>
            </a:xfrm>
            <a:custGeom>
              <a:avLst/>
              <a:gdLst>
                <a:gd name="T0" fmla="*/ 1336 w 1336"/>
                <a:gd name="T1" fmla="*/ 224 h 1040"/>
                <a:gd name="T2" fmla="*/ 904 w 1336"/>
                <a:gd name="T3" fmla="*/ 80 h 1040"/>
                <a:gd name="T4" fmla="*/ 280 w 1336"/>
                <a:gd name="T5" fmla="*/ 80 h 1040"/>
                <a:gd name="T6" fmla="*/ 40 w 1336"/>
                <a:gd name="T7" fmla="*/ 560 h 1040"/>
                <a:gd name="T8" fmla="*/ 520 w 1336"/>
                <a:gd name="T9" fmla="*/ 1040 h 10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336"/>
                <a:gd name="T16" fmla="*/ 0 h 1040"/>
                <a:gd name="T17" fmla="*/ 1336 w 1336"/>
                <a:gd name="T18" fmla="*/ 1040 h 10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336" h="1040">
                  <a:moveTo>
                    <a:pt x="1336" y="224"/>
                  </a:moveTo>
                  <a:cubicBezTo>
                    <a:pt x="1208" y="164"/>
                    <a:pt x="1080" y="104"/>
                    <a:pt x="904" y="80"/>
                  </a:cubicBezTo>
                  <a:cubicBezTo>
                    <a:pt x="728" y="56"/>
                    <a:pt x="424" y="0"/>
                    <a:pt x="280" y="80"/>
                  </a:cubicBezTo>
                  <a:cubicBezTo>
                    <a:pt x="136" y="160"/>
                    <a:pt x="0" y="400"/>
                    <a:pt x="40" y="560"/>
                  </a:cubicBezTo>
                  <a:cubicBezTo>
                    <a:pt x="80" y="720"/>
                    <a:pt x="300" y="880"/>
                    <a:pt x="520" y="1040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1276" name="Text Box 12"/>
            <p:cNvSpPr txBox="1">
              <a:spLocks noChangeArrowheads="1"/>
            </p:cNvSpPr>
            <p:nvPr/>
          </p:nvSpPr>
          <p:spPr bwMode="auto">
            <a:xfrm>
              <a:off x="1046" y="3005"/>
              <a:ext cx="1284" cy="5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/>
              <a:r>
                <a:rPr lang="en-US" sz="2400" i="1">
                  <a:solidFill>
                    <a:schemeClr val="tx2"/>
                  </a:solidFill>
                  <a:latin typeface="Bookman Old Style" panose="02050604050505020204" pitchFamily="18" charset="0"/>
                </a:rPr>
                <a:t>R</a:t>
              </a:r>
              <a:r>
                <a:rPr lang="en-US" sz="2400" baseline="-25000">
                  <a:solidFill>
                    <a:schemeClr val="tx2"/>
                  </a:solidFill>
                  <a:latin typeface="Bookman Old Style" panose="02050604050505020204" pitchFamily="18" charset="0"/>
                </a:rPr>
                <a:t>4</a:t>
              </a:r>
              <a:r>
                <a:rPr lang="en-US" sz="2400">
                  <a:solidFill>
                    <a:schemeClr val="tx2"/>
                  </a:solidFill>
                  <a:latin typeface="Bookman Old Style" panose="02050604050505020204" pitchFamily="18" charset="0"/>
                </a:rPr>
                <a:t>     </a:t>
              </a:r>
              <a:r>
                <a:rPr lang="en-US" sz="2400" i="1">
                  <a:solidFill>
                    <a:schemeClr val="tx2"/>
                  </a:solidFill>
                  <a:latin typeface="Bookman Old Style" panose="02050604050505020204" pitchFamily="18" charset="0"/>
                </a:rPr>
                <a:t>R</a:t>
              </a:r>
              <a:r>
                <a:rPr lang="en-US" sz="2400" baseline="-25000">
                  <a:solidFill>
                    <a:schemeClr val="tx2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2400">
                  <a:solidFill>
                    <a:schemeClr val="tx2"/>
                  </a:solidFill>
                  <a:latin typeface="Bookman Old Style" panose="02050604050505020204" pitchFamily="18" charset="0"/>
                </a:rPr>
                <a:t>          </a:t>
              </a:r>
              <a:r>
                <a:rPr lang="en-US" sz="2400" i="1">
                  <a:solidFill>
                    <a:schemeClr val="tx2"/>
                  </a:solidFill>
                  <a:latin typeface="Bookman Old Style" panose="02050604050505020204" pitchFamily="18" charset="0"/>
                </a:rPr>
                <a:t>R</a:t>
              </a:r>
              <a:r>
                <a:rPr lang="en-US" sz="2400" baseline="-25000">
                  <a:solidFill>
                    <a:schemeClr val="tx2"/>
                  </a:solidFill>
                  <a:latin typeface="Bookman Old Style" panose="02050604050505020204" pitchFamily="18" charset="0"/>
                </a:rPr>
                <a:t>2</a:t>
              </a:r>
              <a:endParaRPr lang="en-US" sz="2400">
                <a:solidFill>
                  <a:schemeClr val="tx2"/>
                </a:solidFill>
                <a:latin typeface="Bookman Old Style" panose="02050604050505020204" pitchFamily="18" charset="0"/>
              </a:endParaRPr>
            </a:p>
            <a:p>
              <a:pPr algn="l"/>
              <a:endParaRPr lang="en-US" sz="2400">
                <a:solidFill>
                  <a:schemeClr val="tx2"/>
                </a:solidFill>
                <a:latin typeface="Bookman Old Style" panose="02050604050505020204" pitchFamily="18" charset="0"/>
              </a:endParaRPr>
            </a:p>
            <a:p>
              <a:pPr algn="l"/>
              <a:r>
                <a:rPr lang="en-US" sz="2400">
                  <a:solidFill>
                    <a:schemeClr val="tx2"/>
                  </a:solidFill>
                  <a:latin typeface="Bookman Old Style" panose="02050604050505020204" pitchFamily="18" charset="0"/>
                </a:rPr>
                <a:t>                 </a:t>
              </a:r>
              <a:r>
                <a:rPr lang="en-US" sz="2400" i="1">
                  <a:solidFill>
                    <a:schemeClr val="tx2"/>
                  </a:solidFill>
                  <a:latin typeface="Bookman Old Style" panose="02050604050505020204" pitchFamily="18" charset="0"/>
                </a:rPr>
                <a:t>R</a:t>
              </a:r>
              <a:r>
                <a:rPr lang="en-US" sz="2400" baseline="-25000">
                  <a:solidFill>
                    <a:schemeClr val="tx2"/>
                  </a:solidFill>
                  <a:latin typeface="Bookman Old Style" panose="02050604050505020204" pitchFamily="18" charset="0"/>
                </a:rPr>
                <a:t>1</a:t>
              </a:r>
              <a:endParaRPr lang="en-US" sz="2400">
                <a:solidFill>
                  <a:schemeClr val="tx2"/>
                </a:solidFill>
                <a:latin typeface="Bookman Old Style" panose="02050604050505020204" pitchFamily="18" charset="0"/>
              </a:endParaRPr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35680" y="2679840"/>
              <a:ext cx="10267200" cy="4061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25600" y="2674080"/>
                <a:ext cx="10293480" cy="407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205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8382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Regions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4275" y="1219200"/>
            <a:ext cx="9598925" cy="2590800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Each region has some degree associated with it given as-</a:t>
            </a:r>
          </a:p>
          <a:p>
            <a:pPr lvl="1" fontAlgn="base"/>
            <a:r>
              <a:rPr lang="en-US" dirty="0"/>
              <a:t>Degree of Interior region = Number of edges enclosing that region</a:t>
            </a:r>
          </a:p>
          <a:p>
            <a:pPr lvl="1" fontAlgn="base"/>
            <a:r>
              <a:rPr lang="en-US" dirty="0"/>
              <a:t>Degree of Exterior region = Number of edges exposed to that region</a:t>
            </a:r>
          </a:p>
          <a:p>
            <a:pPr eaLnBrk="1" hangingPunct="1">
              <a:lnSpc>
                <a:spcPct val="90000"/>
              </a:lnSpc>
            </a:pPr>
            <a:endParaRPr lang="en-US" dirty="0">
              <a:latin typeface="Times New Roman" panose="02020603050405020304" pitchFamily="18" charset="0"/>
            </a:endParaRPr>
          </a:p>
        </p:txBody>
      </p:sp>
      <p:grpSp>
        <p:nvGrpSpPr>
          <p:cNvPr id="11268" name="Group 4"/>
          <p:cNvGrpSpPr>
            <a:grpSpLocks/>
          </p:cNvGrpSpPr>
          <p:nvPr/>
        </p:nvGrpSpPr>
        <p:grpSpPr bwMode="auto">
          <a:xfrm>
            <a:off x="3657601" y="3429000"/>
            <a:ext cx="3521075" cy="2565400"/>
            <a:chOff x="1046" y="2704"/>
            <a:chExt cx="1690" cy="1088"/>
          </a:xfrm>
        </p:grpSpPr>
        <p:sp>
          <p:nvSpPr>
            <p:cNvPr id="11269" name="Rectangle 5"/>
            <p:cNvSpPr>
              <a:spLocks noChangeArrowheads="1"/>
            </p:cNvSpPr>
            <p:nvPr/>
          </p:nvSpPr>
          <p:spPr bwMode="auto">
            <a:xfrm>
              <a:off x="1872" y="2976"/>
              <a:ext cx="816" cy="768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1270" name="Line 6"/>
            <p:cNvSpPr>
              <a:spLocks noChangeShapeType="1"/>
            </p:cNvSpPr>
            <p:nvPr/>
          </p:nvSpPr>
          <p:spPr bwMode="auto">
            <a:xfrm>
              <a:off x="1872" y="2976"/>
              <a:ext cx="816" cy="76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1271" name="Oval 7"/>
            <p:cNvSpPr>
              <a:spLocks noChangeArrowheads="1"/>
            </p:cNvSpPr>
            <p:nvPr/>
          </p:nvSpPr>
          <p:spPr bwMode="auto">
            <a:xfrm>
              <a:off x="1824" y="2928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1272" name="Oval 8"/>
            <p:cNvSpPr>
              <a:spLocks noChangeArrowheads="1"/>
            </p:cNvSpPr>
            <p:nvPr/>
          </p:nvSpPr>
          <p:spPr bwMode="auto">
            <a:xfrm>
              <a:off x="1824" y="3696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1273" name="Oval 9"/>
            <p:cNvSpPr>
              <a:spLocks noChangeArrowheads="1"/>
            </p:cNvSpPr>
            <p:nvPr/>
          </p:nvSpPr>
          <p:spPr bwMode="auto">
            <a:xfrm>
              <a:off x="2640" y="3696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1274" name="Oval 10"/>
            <p:cNvSpPr>
              <a:spLocks noChangeArrowheads="1"/>
            </p:cNvSpPr>
            <p:nvPr/>
          </p:nvSpPr>
          <p:spPr bwMode="auto">
            <a:xfrm>
              <a:off x="2640" y="2928"/>
              <a:ext cx="96" cy="96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1275" name="Freeform 11"/>
            <p:cNvSpPr>
              <a:spLocks/>
            </p:cNvSpPr>
            <p:nvPr/>
          </p:nvSpPr>
          <p:spPr bwMode="auto">
            <a:xfrm>
              <a:off x="1352" y="2704"/>
              <a:ext cx="1336" cy="1040"/>
            </a:xfrm>
            <a:custGeom>
              <a:avLst/>
              <a:gdLst>
                <a:gd name="T0" fmla="*/ 1336 w 1336"/>
                <a:gd name="T1" fmla="*/ 224 h 1040"/>
                <a:gd name="T2" fmla="*/ 904 w 1336"/>
                <a:gd name="T3" fmla="*/ 80 h 1040"/>
                <a:gd name="T4" fmla="*/ 280 w 1336"/>
                <a:gd name="T5" fmla="*/ 80 h 1040"/>
                <a:gd name="T6" fmla="*/ 40 w 1336"/>
                <a:gd name="T7" fmla="*/ 560 h 1040"/>
                <a:gd name="T8" fmla="*/ 520 w 1336"/>
                <a:gd name="T9" fmla="*/ 1040 h 10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336"/>
                <a:gd name="T16" fmla="*/ 0 h 1040"/>
                <a:gd name="T17" fmla="*/ 1336 w 1336"/>
                <a:gd name="T18" fmla="*/ 1040 h 104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336" h="1040">
                  <a:moveTo>
                    <a:pt x="1336" y="224"/>
                  </a:moveTo>
                  <a:cubicBezTo>
                    <a:pt x="1208" y="164"/>
                    <a:pt x="1080" y="104"/>
                    <a:pt x="904" y="80"/>
                  </a:cubicBezTo>
                  <a:cubicBezTo>
                    <a:pt x="728" y="56"/>
                    <a:pt x="424" y="0"/>
                    <a:pt x="280" y="80"/>
                  </a:cubicBezTo>
                  <a:cubicBezTo>
                    <a:pt x="136" y="160"/>
                    <a:pt x="0" y="400"/>
                    <a:pt x="40" y="560"/>
                  </a:cubicBezTo>
                  <a:cubicBezTo>
                    <a:pt x="80" y="720"/>
                    <a:pt x="300" y="880"/>
                    <a:pt x="520" y="1040"/>
                  </a:cubicBezTo>
                </a:path>
              </a:pathLst>
            </a:custGeom>
            <a:noFill/>
            <a:ln w="28575" cap="flat" cmpd="sng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1276" name="Text Box 12"/>
            <p:cNvSpPr txBox="1">
              <a:spLocks noChangeArrowheads="1"/>
            </p:cNvSpPr>
            <p:nvPr/>
          </p:nvSpPr>
          <p:spPr bwMode="auto">
            <a:xfrm>
              <a:off x="1046" y="3005"/>
              <a:ext cx="1284" cy="5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/>
              <a:r>
                <a:rPr lang="en-US" sz="2400" i="1">
                  <a:solidFill>
                    <a:schemeClr val="tx2"/>
                  </a:solidFill>
                  <a:latin typeface="Bookman Old Style" panose="02050604050505020204" pitchFamily="18" charset="0"/>
                </a:rPr>
                <a:t>R</a:t>
              </a:r>
              <a:r>
                <a:rPr lang="en-US" sz="2400" baseline="-25000">
                  <a:solidFill>
                    <a:schemeClr val="tx2"/>
                  </a:solidFill>
                  <a:latin typeface="Bookman Old Style" panose="02050604050505020204" pitchFamily="18" charset="0"/>
                </a:rPr>
                <a:t>4</a:t>
              </a:r>
              <a:r>
                <a:rPr lang="en-US" sz="2400">
                  <a:solidFill>
                    <a:schemeClr val="tx2"/>
                  </a:solidFill>
                  <a:latin typeface="Bookman Old Style" panose="02050604050505020204" pitchFamily="18" charset="0"/>
                </a:rPr>
                <a:t>     </a:t>
              </a:r>
              <a:r>
                <a:rPr lang="en-US" sz="2400" i="1">
                  <a:solidFill>
                    <a:schemeClr val="tx2"/>
                  </a:solidFill>
                  <a:latin typeface="Bookman Old Style" panose="02050604050505020204" pitchFamily="18" charset="0"/>
                </a:rPr>
                <a:t>R</a:t>
              </a:r>
              <a:r>
                <a:rPr lang="en-US" sz="2400" baseline="-25000">
                  <a:solidFill>
                    <a:schemeClr val="tx2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2400">
                  <a:solidFill>
                    <a:schemeClr val="tx2"/>
                  </a:solidFill>
                  <a:latin typeface="Bookman Old Style" panose="02050604050505020204" pitchFamily="18" charset="0"/>
                </a:rPr>
                <a:t>          </a:t>
              </a:r>
              <a:r>
                <a:rPr lang="en-US" sz="2400" i="1">
                  <a:solidFill>
                    <a:schemeClr val="tx2"/>
                  </a:solidFill>
                  <a:latin typeface="Bookman Old Style" panose="02050604050505020204" pitchFamily="18" charset="0"/>
                </a:rPr>
                <a:t>R</a:t>
              </a:r>
              <a:r>
                <a:rPr lang="en-US" sz="2400" baseline="-25000">
                  <a:solidFill>
                    <a:schemeClr val="tx2"/>
                  </a:solidFill>
                  <a:latin typeface="Bookman Old Style" panose="02050604050505020204" pitchFamily="18" charset="0"/>
                </a:rPr>
                <a:t>2</a:t>
              </a:r>
              <a:endParaRPr lang="en-US" sz="2400">
                <a:solidFill>
                  <a:schemeClr val="tx2"/>
                </a:solidFill>
                <a:latin typeface="Bookman Old Style" panose="02050604050505020204" pitchFamily="18" charset="0"/>
              </a:endParaRPr>
            </a:p>
            <a:p>
              <a:pPr algn="l"/>
              <a:endParaRPr lang="en-US" sz="2400">
                <a:solidFill>
                  <a:schemeClr val="tx2"/>
                </a:solidFill>
                <a:latin typeface="Bookman Old Style" panose="02050604050505020204" pitchFamily="18" charset="0"/>
              </a:endParaRPr>
            </a:p>
            <a:p>
              <a:pPr algn="l"/>
              <a:r>
                <a:rPr lang="en-US" sz="2400">
                  <a:solidFill>
                    <a:schemeClr val="tx2"/>
                  </a:solidFill>
                  <a:latin typeface="Bookman Old Style" panose="02050604050505020204" pitchFamily="18" charset="0"/>
                </a:rPr>
                <a:t>                 </a:t>
              </a:r>
              <a:r>
                <a:rPr lang="en-US" sz="2400" i="1">
                  <a:solidFill>
                    <a:schemeClr val="tx2"/>
                  </a:solidFill>
                  <a:latin typeface="Bookman Old Style" panose="02050604050505020204" pitchFamily="18" charset="0"/>
                </a:rPr>
                <a:t>R</a:t>
              </a:r>
              <a:r>
                <a:rPr lang="en-US" sz="2400" baseline="-25000">
                  <a:solidFill>
                    <a:schemeClr val="tx2"/>
                  </a:solidFill>
                  <a:latin typeface="Bookman Old Style" panose="02050604050505020204" pitchFamily="18" charset="0"/>
                </a:rPr>
                <a:t>1</a:t>
              </a:r>
              <a:endParaRPr lang="en-US" sz="2400">
                <a:solidFill>
                  <a:schemeClr val="tx2"/>
                </a:solidFill>
                <a:latin typeface="Bookman Old Style" panose="02050604050505020204" pitchFamily="18" charset="0"/>
              </a:endParaRPr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23800" y="1601280"/>
              <a:ext cx="9173520" cy="2566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6240" y="1593720"/>
                <a:ext cx="9193320" cy="257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049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8382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Regions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0609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sz="2000" dirty="0"/>
              <a:t>Here, this planar graph splits the plane into 4 regions- R1, R2, R3 and R4 where-</a:t>
            </a:r>
          </a:p>
          <a:p>
            <a:pPr lvl="1" fontAlgn="base"/>
            <a:r>
              <a:rPr lang="en-US" sz="2000" dirty="0"/>
              <a:t>Degree (R1) = 3</a:t>
            </a:r>
          </a:p>
          <a:p>
            <a:pPr lvl="1" fontAlgn="base"/>
            <a:r>
              <a:rPr lang="en-US" sz="2000" dirty="0"/>
              <a:t>Degree (R2) = 3</a:t>
            </a:r>
          </a:p>
          <a:p>
            <a:pPr lvl="1" fontAlgn="base"/>
            <a:r>
              <a:rPr lang="en-US" sz="2000" dirty="0"/>
              <a:t>Degree (R3) = 3</a:t>
            </a:r>
          </a:p>
          <a:p>
            <a:pPr lvl="1" fontAlgn="base"/>
            <a:r>
              <a:rPr lang="en-US" sz="2000" dirty="0"/>
              <a:t>Degree (R4) = 5</a:t>
            </a:r>
          </a:p>
        </p:txBody>
      </p:sp>
      <p:pic>
        <p:nvPicPr>
          <p:cNvPr id="2050" name="Picture 2" descr="https://www.gatevidyalay.com/wp-content/uploads/2018/06/Regions-of-Plane-Planar-Graph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0975" y="2463006"/>
            <a:ext cx="1924050" cy="307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3266640" y="996120"/>
              <a:ext cx="8264160" cy="3945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60880" y="989640"/>
                <a:ext cx="8279640" cy="395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7774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</a:rPr>
              <a:t>Planar Graphs</a:t>
            </a:r>
            <a:br>
              <a:rPr lang="en-US" b="1" dirty="0" smtClean="0">
                <a:latin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1395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Planar Graph Properties-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fontAlgn="base"/>
            <a:r>
              <a:rPr lang="en-IN" b="1" u="sng" dirty="0" smtClean="0"/>
              <a:t>Property-1 </a:t>
            </a:r>
            <a:r>
              <a:rPr lang="en-US" sz="2000" dirty="0" smtClean="0"/>
              <a:t>In </a:t>
            </a:r>
            <a:r>
              <a:rPr lang="en-US" sz="2000" dirty="0"/>
              <a:t>any planar graph, Sum of degrees of all the vertices = 2 x Total number of edges in the </a:t>
            </a:r>
            <a:r>
              <a:rPr lang="en-US" sz="2000" dirty="0" smtClean="0"/>
              <a:t>graph</a:t>
            </a:r>
            <a:endParaRPr lang="en-IN" sz="2000" b="1" u="sng" dirty="0"/>
          </a:p>
          <a:p>
            <a:pPr fontAlgn="base"/>
            <a:endParaRPr lang="en-IN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N" b="1" u="sng" dirty="0" smtClean="0"/>
              <a:t>Property-2</a:t>
            </a:r>
            <a:r>
              <a:rPr lang="en-IN" b="1" u="sng" dirty="0"/>
              <a:t>:</a:t>
            </a:r>
            <a:endParaRPr lang="en-IN" b="1" dirty="0"/>
          </a:p>
          <a:p>
            <a:r>
              <a:rPr lang="en-US" sz="2000" dirty="0"/>
              <a:t>In any planar graph, Sum of degrees of all the regions = 2 x Total number of edges in the </a:t>
            </a:r>
            <a:r>
              <a:rPr lang="en-US" sz="2000" dirty="0" smtClean="0"/>
              <a:t>graph</a:t>
            </a:r>
          </a:p>
          <a:p>
            <a:endParaRPr lang="en-IN" sz="2000" dirty="0"/>
          </a:p>
        </p:txBody>
      </p:sp>
      <p:pic>
        <p:nvPicPr>
          <p:cNvPr id="3074" name="Picture 2" descr="https://www.gatevidyalay.com/wp-content/uploads/2018/06/Planar-Graph-Properties-Property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861" y="3792916"/>
            <a:ext cx="2686050" cy="125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www.gatevidyalay.com/wp-content/uploads/2018/06/Planar-Graph-Properties-Property-0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136" y="3670086"/>
            <a:ext cx="2695575" cy="1266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18320" y="803520"/>
              <a:ext cx="9123120" cy="58856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0400" y="799560"/>
                <a:ext cx="9143640" cy="589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0091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0068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110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 smtClean="0"/>
              <a:t>Property 2-</a:t>
            </a:r>
            <a:r>
              <a:rPr lang="en-IN" b="1" dirty="0" smtClean="0"/>
              <a:t>Special Cases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 fontAlgn="base">
              <a:buNone/>
            </a:pPr>
            <a:r>
              <a:rPr lang="en-IN" sz="2000" b="1" u="sng" dirty="0"/>
              <a:t>Case-01:</a:t>
            </a:r>
            <a:endParaRPr lang="en-IN" sz="2000" b="1" dirty="0"/>
          </a:p>
          <a:p>
            <a:pPr marL="0" indent="0" fontAlgn="base">
              <a:buNone/>
            </a:pPr>
            <a:r>
              <a:rPr lang="en-US" sz="2000" dirty="0"/>
              <a:t>In any planar graph, if degree of each region is K, </a:t>
            </a:r>
            <a:r>
              <a:rPr lang="en-US" sz="2000" dirty="0" smtClean="0"/>
              <a:t>then-</a:t>
            </a:r>
          </a:p>
          <a:p>
            <a:pPr marL="0" indent="0" fontAlgn="base">
              <a:buNone/>
            </a:pPr>
            <a:r>
              <a:rPr lang="en-IN" sz="2000" b="1" dirty="0">
                <a:solidFill>
                  <a:srgbClr val="FF0000"/>
                </a:solidFill>
              </a:rPr>
              <a:t>K x |R| = 2 x |E</a:t>
            </a:r>
            <a:r>
              <a:rPr lang="en-IN" sz="2000" b="1" dirty="0" smtClean="0">
                <a:solidFill>
                  <a:srgbClr val="FF0000"/>
                </a:solidFill>
              </a:rPr>
              <a:t>|</a:t>
            </a:r>
          </a:p>
          <a:p>
            <a:pPr marL="0" indent="0" fontAlgn="base">
              <a:buNone/>
            </a:pPr>
            <a:r>
              <a:rPr lang="en-IN" sz="2000" b="1" u="sng" dirty="0"/>
              <a:t>Case-02:</a:t>
            </a:r>
            <a:endParaRPr lang="en-IN" sz="2000" b="1" dirty="0"/>
          </a:p>
          <a:p>
            <a:pPr marL="0" indent="0" fontAlgn="base">
              <a:buNone/>
            </a:pPr>
            <a:r>
              <a:rPr lang="en-US" sz="2000" dirty="0"/>
              <a:t>In any planar graph, if degree of each region is at least K (&gt;=K), </a:t>
            </a:r>
            <a:r>
              <a:rPr lang="en-US" sz="2000" dirty="0" smtClean="0"/>
              <a:t>then-</a:t>
            </a:r>
          </a:p>
          <a:p>
            <a:pPr marL="0" indent="0" fontAlgn="base">
              <a:buNone/>
            </a:pPr>
            <a:r>
              <a:rPr lang="en-IN" sz="2000" b="1" dirty="0" smtClean="0">
                <a:solidFill>
                  <a:srgbClr val="FF0000"/>
                </a:solidFill>
              </a:rPr>
              <a:t>K </a:t>
            </a:r>
            <a:r>
              <a:rPr lang="en-IN" sz="2000" b="1" dirty="0">
                <a:solidFill>
                  <a:srgbClr val="FF0000"/>
                </a:solidFill>
              </a:rPr>
              <a:t>x |R| &lt;= 2 x |E</a:t>
            </a:r>
            <a:r>
              <a:rPr lang="en-IN" sz="2000" b="1" dirty="0" smtClean="0">
                <a:solidFill>
                  <a:srgbClr val="FF0000"/>
                </a:solidFill>
              </a:rPr>
              <a:t>|</a:t>
            </a:r>
          </a:p>
          <a:p>
            <a:pPr marL="0" indent="0" fontAlgn="base">
              <a:buNone/>
            </a:pPr>
            <a:r>
              <a:rPr lang="en-IN" sz="2000" b="1" u="sng" dirty="0"/>
              <a:t>Case-03</a:t>
            </a:r>
            <a:endParaRPr lang="en-IN" sz="2000" b="1" dirty="0"/>
          </a:p>
          <a:p>
            <a:pPr marL="0" indent="0" fontAlgn="base">
              <a:buNone/>
            </a:pPr>
            <a:r>
              <a:rPr lang="en-US" sz="2000" dirty="0"/>
              <a:t>In any planar graph, if degree of each region is at most K (&lt;=K), </a:t>
            </a:r>
            <a:r>
              <a:rPr lang="en-US" sz="2000" dirty="0" smtClean="0"/>
              <a:t>then-</a:t>
            </a:r>
          </a:p>
          <a:p>
            <a:pPr marL="0" indent="0" fontAlgn="base">
              <a:buNone/>
            </a:pPr>
            <a:r>
              <a:rPr lang="en-IN" sz="2000" b="1" dirty="0">
                <a:solidFill>
                  <a:srgbClr val="FF0000"/>
                </a:solidFill>
              </a:rPr>
              <a:t>K x |R| &gt;= 2 x |E|</a:t>
            </a:r>
            <a:r>
              <a:rPr lang="en-IN" sz="2000" dirty="0" smtClean="0"/>
              <a:t/>
            </a:r>
            <a:br>
              <a:rPr lang="en-IN" sz="2000" dirty="0" smtClean="0"/>
            </a:br>
            <a:endParaRPr lang="en-IN" sz="20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IN" b="1" u="sng" dirty="0" smtClean="0"/>
              <a:t>Property-2</a:t>
            </a:r>
            <a:r>
              <a:rPr lang="en-IN" b="1" u="sng" dirty="0"/>
              <a:t>:</a:t>
            </a:r>
            <a:endParaRPr lang="en-IN" b="1" dirty="0"/>
          </a:p>
          <a:p>
            <a:r>
              <a:rPr lang="en-US" sz="2000" dirty="0"/>
              <a:t>In any planar graph, Sum of degrees of all the regions = 2 x Total number of edges in the </a:t>
            </a:r>
            <a:r>
              <a:rPr lang="en-US" sz="2000" dirty="0" smtClean="0"/>
              <a:t>graph</a:t>
            </a:r>
          </a:p>
          <a:p>
            <a:endParaRPr lang="en-IN" sz="2000" dirty="0"/>
          </a:p>
        </p:txBody>
      </p:sp>
      <p:pic>
        <p:nvPicPr>
          <p:cNvPr id="3076" name="Picture 4" descr="https://www.gatevidyalay.com/wp-content/uploads/2018/06/Planar-Graph-Properties-Property-0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136" y="3670086"/>
            <a:ext cx="2695575" cy="1266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150920" y="1613520"/>
              <a:ext cx="6907680" cy="42314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5520" y="1604160"/>
                <a:ext cx="6922440" cy="424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958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Planar Graph Properties-</a:t>
            </a:r>
            <a:r>
              <a:rPr lang="en-IN" b="1" dirty="0"/>
              <a:t/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fontAlgn="base"/>
            <a:r>
              <a:rPr lang="en-IN" b="1" u="sng" dirty="0" smtClean="0"/>
              <a:t>Property-3:  </a:t>
            </a:r>
            <a:r>
              <a:rPr lang="en-US" sz="2000" dirty="0"/>
              <a:t>If G is a </a:t>
            </a:r>
            <a:r>
              <a:rPr lang="en-US" sz="2000" dirty="0">
                <a:solidFill>
                  <a:srgbClr val="FF0000"/>
                </a:solidFill>
              </a:rPr>
              <a:t>connected planar simple graph</a:t>
            </a:r>
            <a:r>
              <a:rPr lang="en-US" sz="2000" dirty="0"/>
              <a:t> with ‘e’ edges, ‘v’ vertices and ‘r’ number of regions in the planar representation of G, then-</a:t>
            </a:r>
            <a:endParaRPr lang="en-IN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IN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957" y="3621322"/>
            <a:ext cx="2286319" cy="53347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27876" y="5096389"/>
            <a:ext cx="42945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0" i="0" dirty="0" smtClean="0">
                <a:solidFill>
                  <a:srgbClr val="303030"/>
                </a:solidFill>
                <a:effectLst/>
                <a:latin typeface="Arimo"/>
              </a:rPr>
              <a:t>This is known as </a:t>
            </a:r>
            <a:r>
              <a:rPr lang="en-US" b="1" i="0" dirty="0" smtClean="0">
                <a:solidFill>
                  <a:srgbClr val="303030"/>
                </a:solidFill>
                <a:effectLst/>
                <a:latin typeface="Arimo"/>
              </a:rPr>
              <a:t>Euler’s Formula</a:t>
            </a:r>
            <a:r>
              <a:rPr lang="en-US" b="0" i="0" dirty="0" smtClean="0">
                <a:solidFill>
                  <a:srgbClr val="303030"/>
                </a:solidFill>
                <a:effectLst/>
                <a:latin typeface="Arimo"/>
              </a:rPr>
              <a:t>.</a:t>
            </a:r>
          </a:p>
          <a:p>
            <a:pPr fontAlgn="base"/>
            <a:r>
              <a:rPr lang="en-US" b="0" i="0" dirty="0" smtClean="0">
                <a:solidFill>
                  <a:srgbClr val="303030"/>
                </a:solidFill>
                <a:effectLst/>
                <a:latin typeface="Arimo"/>
              </a:rPr>
              <a:t>It remains same in all the planar representations of the graph.</a:t>
            </a:r>
            <a:endParaRPr lang="en-US" b="0" i="0" dirty="0">
              <a:solidFill>
                <a:srgbClr val="303030"/>
              </a:solidFill>
              <a:effectLst/>
              <a:latin typeface="Arimo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1054800" y="1700640"/>
              <a:ext cx="10222560" cy="33616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47600" y="1688400"/>
                <a:ext cx="10236960" cy="338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006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8095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208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776045" cy="671915"/>
          </a:xfrm>
        </p:spPr>
        <p:txBody>
          <a:bodyPr/>
          <a:lstStyle/>
          <a:p>
            <a:r>
              <a:rPr lang="en-US" sz="2000" dirty="0"/>
              <a:t>Let G be a connected planar simple graph with 25 vertices and 60 edges. Find the number of regions in G</a:t>
            </a:r>
            <a:r>
              <a:rPr lang="en-US" sz="2000" dirty="0" smtClean="0"/>
              <a:t>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215068" y="3244334"/>
            <a:ext cx="37618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Ans</a:t>
            </a:r>
            <a:r>
              <a:rPr lang="en-US" dirty="0" smtClean="0"/>
              <a:t>: Total number of regions in G = 37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367080" y="2104560"/>
              <a:ext cx="4773240" cy="7495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61320" y="2097000"/>
                <a:ext cx="4782600" cy="76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0418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619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1117239" cy="767450"/>
          </a:xfrm>
        </p:spPr>
        <p:txBody>
          <a:bodyPr>
            <a:normAutofit/>
          </a:bodyPr>
          <a:lstStyle/>
          <a:p>
            <a:r>
              <a:rPr lang="en-US" sz="2000" dirty="0"/>
              <a:t>Let G be a connected planar simple graph with 20 vertices and degree of each vertex is 3. Find the number of regions in </a:t>
            </a:r>
            <a:r>
              <a:rPr lang="en-US" sz="2000" dirty="0" smtClean="0"/>
              <a:t>G</a:t>
            </a:r>
            <a:endParaRPr lang="en-IN" sz="2000" dirty="0"/>
          </a:p>
        </p:txBody>
      </p:sp>
      <p:sp>
        <p:nvSpPr>
          <p:cNvPr id="5" name="Rectangle 4"/>
          <p:cNvSpPr/>
          <p:nvPr/>
        </p:nvSpPr>
        <p:spPr>
          <a:xfrm>
            <a:off x="4326893" y="3244334"/>
            <a:ext cx="36664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 smtClean="0">
                <a:solidFill>
                  <a:srgbClr val="303030"/>
                </a:solidFill>
                <a:effectLst/>
                <a:latin typeface="Arimo"/>
              </a:rPr>
              <a:t>Total number of regions in G = 12.</a:t>
            </a:r>
            <a:endParaRPr lang="en-IN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903120" y="1506600"/>
              <a:ext cx="7437600" cy="36572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97000" y="1499400"/>
                <a:ext cx="7455240" cy="367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2009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9144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The House-and-Utilities Problem</a:t>
            </a:r>
          </a:p>
        </p:txBody>
      </p:sp>
      <p:pic>
        <p:nvPicPr>
          <p:cNvPr id="4099" name="Picture 5" descr="09_7_01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67000" y="1143001"/>
            <a:ext cx="6477000" cy="5421313"/>
          </a:xfrm>
          <a:noFill/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59800" y="834120"/>
              <a:ext cx="11275200" cy="5103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1520" y="828000"/>
                <a:ext cx="11294640" cy="511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7676993"/>
      </p:ext>
    </p:ext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Box 2"/>
          <p:cNvSpPr txBox="1">
            <a:spLocks noGrp="1" noChangeArrowheads="1"/>
          </p:cNvSpPr>
          <p:nvPr>
            <p:ph type="ctrTitle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3366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TW" sz="2400" b="1">
                <a:solidFill>
                  <a:srgbClr val="003366"/>
                </a:solidFill>
              </a:rPr>
              <a:t>Non-Planar Graphs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124360" y="358560"/>
              <a:ext cx="5729400" cy="33433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18960" y="352080"/>
                <a:ext cx="5744880" cy="335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69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610" name="Text Box 2"/>
          <p:cNvSpPr txBox="1">
            <a:spLocks noChangeArrowheads="1"/>
          </p:cNvSpPr>
          <p:nvPr/>
        </p:nvSpPr>
        <p:spPr bwMode="auto">
          <a:xfrm>
            <a:off x="4646613" y="457201"/>
            <a:ext cx="260167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3366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TW" sz="2400" b="1">
                <a:solidFill>
                  <a:srgbClr val="003366"/>
                </a:solidFill>
              </a:rPr>
              <a:t>Non-Planar Graphs</a:t>
            </a:r>
          </a:p>
        </p:txBody>
      </p:sp>
      <p:grpSp>
        <p:nvGrpSpPr>
          <p:cNvPr id="708629" name="Group 21"/>
          <p:cNvGrpSpPr>
            <a:grpSpLocks/>
          </p:cNvGrpSpPr>
          <p:nvPr/>
        </p:nvGrpSpPr>
        <p:grpSpPr bwMode="auto">
          <a:xfrm>
            <a:off x="3200400" y="3581400"/>
            <a:ext cx="1752600" cy="1524000"/>
            <a:chOff x="1248" y="1152"/>
            <a:chExt cx="1104" cy="960"/>
          </a:xfrm>
        </p:grpSpPr>
        <p:sp>
          <p:nvSpPr>
            <p:cNvPr id="708630" name="Oval 22"/>
            <p:cNvSpPr>
              <a:spLocks noChangeArrowheads="1"/>
            </p:cNvSpPr>
            <p:nvPr/>
          </p:nvSpPr>
          <p:spPr bwMode="auto">
            <a:xfrm>
              <a:off x="1488" y="1963"/>
              <a:ext cx="144" cy="144"/>
            </a:xfrm>
            <a:prstGeom prst="ellipse">
              <a:avLst/>
            </a:prstGeom>
            <a:solidFill>
              <a:srgbClr val="0066FF"/>
            </a:solidFill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631" name="Oval 23"/>
            <p:cNvSpPr>
              <a:spLocks noChangeArrowheads="1"/>
            </p:cNvSpPr>
            <p:nvPr/>
          </p:nvSpPr>
          <p:spPr bwMode="auto">
            <a:xfrm>
              <a:off x="1248" y="1488"/>
              <a:ext cx="144" cy="144"/>
            </a:xfrm>
            <a:prstGeom prst="ellipse">
              <a:avLst/>
            </a:prstGeom>
            <a:solidFill>
              <a:srgbClr val="0066FF"/>
            </a:solidFill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632" name="Oval 24"/>
            <p:cNvSpPr>
              <a:spLocks noChangeArrowheads="1"/>
            </p:cNvSpPr>
            <p:nvPr/>
          </p:nvSpPr>
          <p:spPr bwMode="auto">
            <a:xfrm>
              <a:off x="2208" y="1488"/>
              <a:ext cx="144" cy="144"/>
            </a:xfrm>
            <a:prstGeom prst="ellipse">
              <a:avLst/>
            </a:prstGeom>
            <a:solidFill>
              <a:srgbClr val="0066FF"/>
            </a:solidFill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633" name="Oval 25"/>
            <p:cNvSpPr>
              <a:spLocks noChangeArrowheads="1"/>
            </p:cNvSpPr>
            <p:nvPr/>
          </p:nvSpPr>
          <p:spPr bwMode="auto">
            <a:xfrm>
              <a:off x="1728" y="1152"/>
              <a:ext cx="144" cy="144"/>
            </a:xfrm>
            <a:prstGeom prst="ellipse">
              <a:avLst/>
            </a:prstGeom>
            <a:solidFill>
              <a:srgbClr val="0066FF"/>
            </a:solidFill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8634" name="Oval 26"/>
            <p:cNvSpPr>
              <a:spLocks noChangeArrowheads="1"/>
            </p:cNvSpPr>
            <p:nvPr/>
          </p:nvSpPr>
          <p:spPr bwMode="auto">
            <a:xfrm>
              <a:off x="1968" y="1968"/>
              <a:ext cx="144" cy="144"/>
            </a:xfrm>
            <a:prstGeom prst="ellipse">
              <a:avLst/>
            </a:prstGeom>
            <a:solidFill>
              <a:srgbClr val="0066FF"/>
            </a:solidFill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708635" name="AutoShape 27"/>
            <p:cNvCxnSpPr>
              <a:cxnSpLocks noChangeShapeType="1"/>
              <a:stCxn id="708630" idx="6"/>
              <a:endCxn id="708634" idx="2"/>
            </p:cNvCxnSpPr>
            <p:nvPr/>
          </p:nvCxnSpPr>
          <p:spPr bwMode="auto">
            <a:xfrm>
              <a:off x="1632" y="2035"/>
              <a:ext cx="336" cy="5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8636" name="AutoShape 28"/>
            <p:cNvCxnSpPr>
              <a:cxnSpLocks noChangeShapeType="1"/>
              <a:stCxn id="708633" idx="6"/>
              <a:endCxn id="708632" idx="1"/>
            </p:cNvCxnSpPr>
            <p:nvPr/>
          </p:nvCxnSpPr>
          <p:spPr bwMode="auto">
            <a:xfrm>
              <a:off x="1872" y="1224"/>
              <a:ext cx="357" cy="285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8637" name="AutoShape 29"/>
            <p:cNvCxnSpPr>
              <a:cxnSpLocks noChangeShapeType="1"/>
              <a:stCxn id="708632" idx="4"/>
              <a:endCxn id="708634" idx="7"/>
            </p:cNvCxnSpPr>
            <p:nvPr/>
          </p:nvCxnSpPr>
          <p:spPr bwMode="auto">
            <a:xfrm flipH="1">
              <a:off x="2091" y="1632"/>
              <a:ext cx="189" cy="357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8638" name="AutoShape 30"/>
            <p:cNvCxnSpPr>
              <a:cxnSpLocks noChangeShapeType="1"/>
              <a:stCxn id="708633" idx="2"/>
              <a:endCxn id="708631" idx="7"/>
            </p:cNvCxnSpPr>
            <p:nvPr/>
          </p:nvCxnSpPr>
          <p:spPr bwMode="auto">
            <a:xfrm flipH="1">
              <a:off x="1371" y="1224"/>
              <a:ext cx="357" cy="285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8639" name="AutoShape 31"/>
            <p:cNvCxnSpPr>
              <a:cxnSpLocks noChangeShapeType="1"/>
              <a:stCxn id="708631" idx="4"/>
              <a:endCxn id="708630" idx="1"/>
            </p:cNvCxnSpPr>
            <p:nvPr/>
          </p:nvCxnSpPr>
          <p:spPr bwMode="auto">
            <a:xfrm>
              <a:off x="1320" y="1632"/>
              <a:ext cx="189" cy="352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8640" name="AutoShape 32"/>
            <p:cNvCxnSpPr>
              <a:cxnSpLocks noChangeShapeType="1"/>
              <a:stCxn id="708633" idx="4"/>
              <a:endCxn id="708634" idx="1"/>
            </p:cNvCxnSpPr>
            <p:nvPr/>
          </p:nvCxnSpPr>
          <p:spPr bwMode="auto">
            <a:xfrm>
              <a:off x="1800" y="1296"/>
              <a:ext cx="189" cy="693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8641" name="AutoShape 33"/>
            <p:cNvCxnSpPr>
              <a:cxnSpLocks noChangeShapeType="1"/>
              <a:stCxn id="708633" idx="4"/>
              <a:endCxn id="708630" idx="7"/>
            </p:cNvCxnSpPr>
            <p:nvPr/>
          </p:nvCxnSpPr>
          <p:spPr bwMode="auto">
            <a:xfrm flipH="1">
              <a:off x="1611" y="1296"/>
              <a:ext cx="189" cy="688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8642" name="AutoShape 34"/>
            <p:cNvCxnSpPr>
              <a:cxnSpLocks noChangeShapeType="1"/>
              <a:stCxn id="708631" idx="6"/>
              <a:endCxn id="708632" idx="2"/>
            </p:cNvCxnSpPr>
            <p:nvPr/>
          </p:nvCxnSpPr>
          <p:spPr bwMode="auto">
            <a:xfrm>
              <a:off x="1392" y="1560"/>
              <a:ext cx="816" cy="0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8643" name="AutoShape 35"/>
            <p:cNvCxnSpPr>
              <a:cxnSpLocks noChangeShapeType="1"/>
              <a:stCxn id="708634" idx="1"/>
              <a:endCxn id="708631" idx="6"/>
            </p:cNvCxnSpPr>
            <p:nvPr/>
          </p:nvCxnSpPr>
          <p:spPr bwMode="auto">
            <a:xfrm flipH="1" flipV="1">
              <a:off x="1392" y="1560"/>
              <a:ext cx="597" cy="429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8644" name="AutoShape 36"/>
            <p:cNvCxnSpPr>
              <a:cxnSpLocks noChangeShapeType="1"/>
              <a:stCxn id="708630" idx="7"/>
              <a:endCxn id="708632" idx="2"/>
            </p:cNvCxnSpPr>
            <p:nvPr/>
          </p:nvCxnSpPr>
          <p:spPr bwMode="auto">
            <a:xfrm flipV="1">
              <a:off x="1611" y="1560"/>
              <a:ext cx="597" cy="424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8645" name="AutoShape 37"/>
            <p:cNvCxnSpPr>
              <a:cxnSpLocks noChangeShapeType="1"/>
              <a:stCxn id="708632" idx="6"/>
              <a:endCxn id="708632" idx="6"/>
            </p:cNvCxnSpPr>
            <p:nvPr/>
          </p:nvCxnSpPr>
          <p:spPr bwMode="auto">
            <a:xfrm>
              <a:off x="2352" y="1560"/>
              <a:ext cx="0" cy="0"/>
            </a:xfrm>
            <a:prstGeom prst="straightConnector1">
              <a:avLst/>
            </a:prstGeom>
            <a:noFill/>
            <a:ln w="38100">
              <a:solidFill>
                <a:srgbClr val="000000"/>
              </a:solidFill>
              <a:round/>
              <a:headEnd/>
              <a:tailEnd type="non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708646" name="Text Box 38"/>
          <p:cNvSpPr txBox="1">
            <a:spLocks noChangeArrowheads="1"/>
          </p:cNvSpPr>
          <p:nvPr/>
        </p:nvSpPr>
        <p:spPr bwMode="auto">
          <a:xfrm>
            <a:off x="3352800" y="1658938"/>
            <a:ext cx="4796762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/>
              <a:t>Can we draw a map so that there are 5 countries </a:t>
            </a:r>
          </a:p>
          <a:p>
            <a:pPr>
              <a:lnSpc>
                <a:spcPct val="150000"/>
              </a:lnSpc>
            </a:pPr>
            <a:r>
              <a:rPr lang="en-US" altLang="en-US"/>
              <a:t>such that any two of which are adjacent?</a:t>
            </a:r>
          </a:p>
        </p:txBody>
      </p:sp>
      <p:sp>
        <p:nvSpPr>
          <p:cNvPr id="708647" name="Text Box 39"/>
          <p:cNvSpPr txBox="1">
            <a:spLocks noChangeArrowheads="1"/>
          </p:cNvSpPr>
          <p:nvPr/>
        </p:nvSpPr>
        <p:spPr bwMode="auto">
          <a:xfrm>
            <a:off x="8001000" y="2057400"/>
            <a:ext cx="48603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>
                <a:solidFill>
                  <a:srgbClr val="A50021"/>
                </a:solidFill>
              </a:rPr>
              <a:t>NO</a:t>
            </a:r>
          </a:p>
        </p:txBody>
      </p:sp>
      <p:sp>
        <p:nvSpPr>
          <p:cNvPr id="708649" name="Oval 41"/>
          <p:cNvSpPr>
            <a:spLocks noChangeArrowheads="1"/>
          </p:cNvSpPr>
          <p:nvPr/>
        </p:nvSpPr>
        <p:spPr bwMode="auto">
          <a:xfrm>
            <a:off x="6934200" y="4868863"/>
            <a:ext cx="228600" cy="228600"/>
          </a:xfrm>
          <a:prstGeom prst="ellipse">
            <a:avLst/>
          </a:prstGeom>
          <a:solidFill>
            <a:srgbClr val="0066FF"/>
          </a:solidFill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08650" name="Oval 42"/>
          <p:cNvSpPr>
            <a:spLocks noChangeArrowheads="1"/>
          </p:cNvSpPr>
          <p:nvPr/>
        </p:nvSpPr>
        <p:spPr bwMode="auto">
          <a:xfrm>
            <a:off x="6553200" y="4114800"/>
            <a:ext cx="228600" cy="228600"/>
          </a:xfrm>
          <a:prstGeom prst="ellipse">
            <a:avLst/>
          </a:prstGeom>
          <a:solidFill>
            <a:srgbClr val="0066FF"/>
          </a:solidFill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08651" name="Oval 43"/>
          <p:cNvSpPr>
            <a:spLocks noChangeArrowheads="1"/>
          </p:cNvSpPr>
          <p:nvPr/>
        </p:nvSpPr>
        <p:spPr bwMode="auto">
          <a:xfrm>
            <a:off x="8077200" y="4114800"/>
            <a:ext cx="228600" cy="228600"/>
          </a:xfrm>
          <a:prstGeom prst="ellipse">
            <a:avLst/>
          </a:prstGeom>
          <a:solidFill>
            <a:srgbClr val="0066FF"/>
          </a:solidFill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08652" name="Oval 44"/>
          <p:cNvSpPr>
            <a:spLocks noChangeArrowheads="1"/>
          </p:cNvSpPr>
          <p:nvPr/>
        </p:nvSpPr>
        <p:spPr bwMode="auto">
          <a:xfrm>
            <a:off x="7315200" y="3581400"/>
            <a:ext cx="228600" cy="228600"/>
          </a:xfrm>
          <a:prstGeom prst="ellipse">
            <a:avLst/>
          </a:prstGeom>
          <a:solidFill>
            <a:srgbClr val="0066FF"/>
          </a:solidFill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08653" name="Oval 45"/>
          <p:cNvSpPr>
            <a:spLocks noChangeArrowheads="1"/>
          </p:cNvSpPr>
          <p:nvPr/>
        </p:nvSpPr>
        <p:spPr bwMode="auto">
          <a:xfrm>
            <a:off x="7696200" y="4876800"/>
            <a:ext cx="228600" cy="228600"/>
          </a:xfrm>
          <a:prstGeom prst="ellipse">
            <a:avLst/>
          </a:prstGeom>
          <a:solidFill>
            <a:srgbClr val="0066FF"/>
          </a:solidFill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708654" name="AutoShape 46"/>
          <p:cNvCxnSpPr>
            <a:cxnSpLocks noChangeShapeType="1"/>
            <a:stCxn id="708649" idx="6"/>
            <a:endCxn id="708653" idx="2"/>
          </p:cNvCxnSpPr>
          <p:nvPr/>
        </p:nvCxnSpPr>
        <p:spPr bwMode="auto">
          <a:xfrm>
            <a:off x="7162800" y="4983164"/>
            <a:ext cx="533400" cy="7937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8655" name="AutoShape 47"/>
          <p:cNvCxnSpPr>
            <a:cxnSpLocks noChangeShapeType="1"/>
            <a:stCxn id="708652" idx="6"/>
            <a:endCxn id="708651" idx="1"/>
          </p:cNvCxnSpPr>
          <p:nvPr/>
        </p:nvCxnSpPr>
        <p:spPr bwMode="auto">
          <a:xfrm>
            <a:off x="7543800" y="3695700"/>
            <a:ext cx="566738" cy="452438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8656" name="AutoShape 48"/>
          <p:cNvCxnSpPr>
            <a:cxnSpLocks noChangeShapeType="1"/>
            <a:stCxn id="708651" idx="4"/>
            <a:endCxn id="708653" idx="7"/>
          </p:cNvCxnSpPr>
          <p:nvPr/>
        </p:nvCxnSpPr>
        <p:spPr bwMode="auto">
          <a:xfrm flipH="1">
            <a:off x="7891464" y="4343400"/>
            <a:ext cx="300037" cy="566738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8657" name="AutoShape 49"/>
          <p:cNvCxnSpPr>
            <a:cxnSpLocks noChangeShapeType="1"/>
            <a:stCxn id="708652" idx="2"/>
            <a:endCxn id="708650" idx="7"/>
          </p:cNvCxnSpPr>
          <p:nvPr/>
        </p:nvCxnSpPr>
        <p:spPr bwMode="auto">
          <a:xfrm flipH="1">
            <a:off x="6748464" y="3695700"/>
            <a:ext cx="566737" cy="452438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8658" name="AutoShape 50"/>
          <p:cNvCxnSpPr>
            <a:cxnSpLocks noChangeShapeType="1"/>
            <a:stCxn id="708650" idx="4"/>
            <a:endCxn id="708649" idx="1"/>
          </p:cNvCxnSpPr>
          <p:nvPr/>
        </p:nvCxnSpPr>
        <p:spPr bwMode="auto">
          <a:xfrm>
            <a:off x="6667500" y="4343400"/>
            <a:ext cx="300038" cy="55880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8659" name="AutoShape 51"/>
          <p:cNvCxnSpPr>
            <a:cxnSpLocks noChangeShapeType="1"/>
            <a:stCxn id="708652" idx="4"/>
            <a:endCxn id="708653" idx="1"/>
          </p:cNvCxnSpPr>
          <p:nvPr/>
        </p:nvCxnSpPr>
        <p:spPr bwMode="auto">
          <a:xfrm>
            <a:off x="7429500" y="3810000"/>
            <a:ext cx="300038" cy="1100138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8660" name="AutoShape 52"/>
          <p:cNvCxnSpPr>
            <a:cxnSpLocks noChangeShapeType="1"/>
            <a:stCxn id="708652" idx="4"/>
            <a:endCxn id="708649" idx="7"/>
          </p:cNvCxnSpPr>
          <p:nvPr/>
        </p:nvCxnSpPr>
        <p:spPr bwMode="auto">
          <a:xfrm flipH="1">
            <a:off x="7129464" y="3810000"/>
            <a:ext cx="300037" cy="109220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8664" name="AutoShape 56"/>
          <p:cNvCxnSpPr>
            <a:cxnSpLocks noChangeShapeType="1"/>
            <a:stCxn id="708651" idx="6"/>
            <a:endCxn id="708651" idx="6"/>
          </p:cNvCxnSpPr>
          <p:nvPr/>
        </p:nvCxnSpPr>
        <p:spPr bwMode="auto">
          <a:xfrm>
            <a:off x="8305800" y="4229100"/>
            <a:ext cx="0" cy="0"/>
          </a:xfrm>
          <a:prstGeom prst="straightConnector1">
            <a:avLst/>
          </a:prstGeom>
          <a:noFill/>
          <a:ln w="38100">
            <a:solidFill>
              <a:srgbClr val="000000"/>
            </a:solidFill>
            <a:round/>
            <a:headEnd/>
            <a:tailEnd type="non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08665" name="Freeform 57"/>
          <p:cNvSpPr>
            <a:spLocks/>
          </p:cNvSpPr>
          <p:nvPr/>
        </p:nvSpPr>
        <p:spPr bwMode="auto">
          <a:xfrm>
            <a:off x="6210300" y="2819400"/>
            <a:ext cx="2400300" cy="1371600"/>
          </a:xfrm>
          <a:custGeom>
            <a:avLst/>
            <a:gdLst>
              <a:gd name="T0" fmla="*/ 264 w 1512"/>
              <a:gd name="T1" fmla="*/ 864 h 864"/>
              <a:gd name="T2" fmla="*/ 72 w 1512"/>
              <a:gd name="T3" fmla="*/ 432 h 864"/>
              <a:gd name="T4" fmla="*/ 696 w 1512"/>
              <a:gd name="T5" fmla="*/ 0 h 864"/>
              <a:gd name="T6" fmla="*/ 1416 w 1512"/>
              <a:gd name="T7" fmla="*/ 432 h 864"/>
              <a:gd name="T8" fmla="*/ 1272 w 1512"/>
              <a:gd name="T9" fmla="*/ 864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12" h="864">
                <a:moveTo>
                  <a:pt x="264" y="864"/>
                </a:moveTo>
                <a:cubicBezTo>
                  <a:pt x="132" y="720"/>
                  <a:pt x="0" y="576"/>
                  <a:pt x="72" y="432"/>
                </a:cubicBezTo>
                <a:cubicBezTo>
                  <a:pt x="144" y="288"/>
                  <a:pt x="472" y="0"/>
                  <a:pt x="696" y="0"/>
                </a:cubicBezTo>
                <a:cubicBezTo>
                  <a:pt x="920" y="0"/>
                  <a:pt x="1320" y="288"/>
                  <a:pt x="1416" y="432"/>
                </a:cubicBezTo>
                <a:cubicBezTo>
                  <a:pt x="1512" y="576"/>
                  <a:pt x="1392" y="720"/>
                  <a:pt x="1272" y="864"/>
                </a:cubicBezTo>
              </a:path>
            </a:pathLst>
          </a:custGeom>
          <a:noFill/>
          <a:ln w="57150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8666" name="Freeform 58"/>
          <p:cNvSpPr>
            <a:spLocks/>
          </p:cNvSpPr>
          <p:nvPr/>
        </p:nvSpPr>
        <p:spPr bwMode="auto">
          <a:xfrm>
            <a:off x="6007100" y="4267200"/>
            <a:ext cx="1930400" cy="1612900"/>
          </a:xfrm>
          <a:custGeom>
            <a:avLst/>
            <a:gdLst>
              <a:gd name="T0" fmla="*/ 440 w 1216"/>
              <a:gd name="T1" fmla="*/ 0 h 1016"/>
              <a:gd name="T2" fmla="*/ 8 w 1216"/>
              <a:gd name="T3" fmla="*/ 480 h 1016"/>
              <a:gd name="T4" fmla="*/ 488 w 1216"/>
              <a:gd name="T5" fmla="*/ 960 h 1016"/>
              <a:gd name="T6" fmla="*/ 1112 w 1216"/>
              <a:gd name="T7" fmla="*/ 816 h 1016"/>
              <a:gd name="T8" fmla="*/ 1112 w 1216"/>
              <a:gd name="T9" fmla="*/ 432 h 10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16" h="1016">
                <a:moveTo>
                  <a:pt x="440" y="0"/>
                </a:moveTo>
                <a:cubicBezTo>
                  <a:pt x="220" y="160"/>
                  <a:pt x="0" y="320"/>
                  <a:pt x="8" y="480"/>
                </a:cubicBezTo>
                <a:cubicBezTo>
                  <a:pt x="16" y="640"/>
                  <a:pt x="304" y="904"/>
                  <a:pt x="488" y="960"/>
                </a:cubicBezTo>
                <a:cubicBezTo>
                  <a:pt x="672" y="1016"/>
                  <a:pt x="1008" y="904"/>
                  <a:pt x="1112" y="816"/>
                </a:cubicBezTo>
                <a:cubicBezTo>
                  <a:pt x="1216" y="728"/>
                  <a:pt x="1164" y="580"/>
                  <a:pt x="1112" y="432"/>
                </a:cubicBezTo>
              </a:path>
            </a:pathLst>
          </a:custGeom>
          <a:noFill/>
          <a:ln w="57150" cmpd="sng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8668" name="Line 60"/>
          <p:cNvSpPr>
            <a:spLocks noChangeShapeType="1"/>
          </p:cNvSpPr>
          <p:nvPr/>
        </p:nvSpPr>
        <p:spPr bwMode="auto">
          <a:xfrm flipV="1">
            <a:off x="7086600" y="4267200"/>
            <a:ext cx="1066800" cy="685800"/>
          </a:xfrm>
          <a:prstGeom prst="line">
            <a:avLst/>
          </a:prstGeom>
          <a:noFill/>
          <a:ln w="57150">
            <a:solidFill>
              <a:srgbClr val="A5002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8669" name="Freeform 61"/>
          <p:cNvSpPr>
            <a:spLocks/>
          </p:cNvSpPr>
          <p:nvPr/>
        </p:nvSpPr>
        <p:spPr bwMode="auto">
          <a:xfrm>
            <a:off x="6019800" y="3149600"/>
            <a:ext cx="2209800" cy="1803400"/>
          </a:xfrm>
          <a:custGeom>
            <a:avLst/>
            <a:gdLst>
              <a:gd name="T0" fmla="*/ 624 w 1392"/>
              <a:gd name="T1" fmla="*/ 1136 h 1136"/>
              <a:gd name="T2" fmla="*/ 0 w 1392"/>
              <a:gd name="T3" fmla="*/ 656 h 1136"/>
              <a:gd name="T4" fmla="*/ 624 w 1392"/>
              <a:gd name="T5" fmla="*/ 80 h 1136"/>
              <a:gd name="T6" fmla="*/ 1248 w 1392"/>
              <a:gd name="T7" fmla="*/ 176 h 1136"/>
              <a:gd name="T8" fmla="*/ 1392 w 1392"/>
              <a:gd name="T9" fmla="*/ 656 h 1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2" h="1136">
                <a:moveTo>
                  <a:pt x="624" y="1136"/>
                </a:moveTo>
                <a:cubicBezTo>
                  <a:pt x="312" y="984"/>
                  <a:pt x="0" y="832"/>
                  <a:pt x="0" y="656"/>
                </a:cubicBezTo>
                <a:cubicBezTo>
                  <a:pt x="0" y="480"/>
                  <a:pt x="416" y="160"/>
                  <a:pt x="624" y="80"/>
                </a:cubicBezTo>
                <a:cubicBezTo>
                  <a:pt x="832" y="0"/>
                  <a:pt x="1120" y="80"/>
                  <a:pt x="1248" y="176"/>
                </a:cubicBezTo>
                <a:cubicBezTo>
                  <a:pt x="1376" y="272"/>
                  <a:pt x="1384" y="464"/>
                  <a:pt x="1392" y="656"/>
                </a:cubicBezTo>
              </a:path>
            </a:pathLst>
          </a:custGeom>
          <a:noFill/>
          <a:ln w="57150" cap="flat" cmpd="sng">
            <a:solidFill>
              <a:srgbClr val="00800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08670" name="Freeform 62"/>
          <p:cNvSpPr>
            <a:spLocks/>
          </p:cNvSpPr>
          <p:nvPr/>
        </p:nvSpPr>
        <p:spPr bwMode="auto">
          <a:xfrm>
            <a:off x="7010400" y="4191000"/>
            <a:ext cx="1714500" cy="1625600"/>
          </a:xfrm>
          <a:custGeom>
            <a:avLst/>
            <a:gdLst>
              <a:gd name="T0" fmla="*/ 0 w 1080"/>
              <a:gd name="T1" fmla="*/ 480 h 1024"/>
              <a:gd name="T2" fmla="*/ 576 w 1080"/>
              <a:gd name="T3" fmla="*/ 1008 h 1024"/>
              <a:gd name="T4" fmla="*/ 1056 w 1080"/>
              <a:gd name="T5" fmla="*/ 576 h 1024"/>
              <a:gd name="T6" fmla="*/ 720 w 1080"/>
              <a:gd name="T7" fmla="*/ 0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80" h="1024">
                <a:moveTo>
                  <a:pt x="0" y="480"/>
                </a:moveTo>
                <a:cubicBezTo>
                  <a:pt x="200" y="736"/>
                  <a:pt x="400" y="992"/>
                  <a:pt x="576" y="1008"/>
                </a:cubicBezTo>
                <a:cubicBezTo>
                  <a:pt x="752" y="1024"/>
                  <a:pt x="1032" y="744"/>
                  <a:pt x="1056" y="576"/>
                </a:cubicBezTo>
                <a:cubicBezTo>
                  <a:pt x="1080" y="408"/>
                  <a:pt x="900" y="204"/>
                  <a:pt x="720" y="0"/>
                </a:cubicBezTo>
              </a:path>
            </a:pathLst>
          </a:custGeom>
          <a:noFill/>
          <a:ln w="57150" cap="flat" cmpd="sng">
            <a:solidFill>
              <a:schemeClr val="accent2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496240" y="2589120"/>
              <a:ext cx="9626760" cy="2979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7960" y="2579400"/>
                <a:ext cx="9646200" cy="29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87440" y="344520"/>
              <a:ext cx="9568440" cy="5922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8440" y="336240"/>
                <a:ext cx="9581040" cy="593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303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08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08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08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08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708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708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08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08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708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708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708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708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708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08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08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708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708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708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8649" grpId="0" animBg="1"/>
      <p:bldP spid="708650" grpId="0" animBg="1"/>
      <p:bldP spid="708651" grpId="0" animBg="1"/>
      <p:bldP spid="708652" grpId="0" animBg="1"/>
      <p:bldP spid="708653" grpId="0" animBg="1"/>
      <p:bldP spid="708665" grpId="0" animBg="1"/>
      <p:bldP spid="708666" grpId="0" animBg="1"/>
      <p:bldP spid="708668" grpId="0" animBg="1"/>
      <p:bldP spid="708669" grpId="0" animBg="1"/>
      <p:bldP spid="70867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7620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Regions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143000"/>
            <a:ext cx="8610600" cy="2286000"/>
          </a:xfrm>
        </p:spPr>
        <p:txBody>
          <a:bodyPr/>
          <a:lstStyle/>
          <a:p>
            <a:pPr eaLnBrk="1" hangingPunct="1"/>
            <a:r>
              <a:rPr lang="en-US" sz="3600">
                <a:latin typeface="Times New Roman" panose="02020603050405020304" pitchFamily="18" charset="0"/>
              </a:rPr>
              <a:t>In any planar representation of K</a:t>
            </a:r>
            <a:r>
              <a:rPr lang="en-US" sz="3600" baseline="-25000">
                <a:latin typeface="Times New Roman" panose="02020603050405020304" pitchFamily="18" charset="0"/>
              </a:rPr>
              <a:t>3,3</a:t>
            </a:r>
            <a:r>
              <a:rPr lang="en-US" sz="3600">
                <a:latin typeface="Times New Roman" panose="02020603050405020304" pitchFamily="18" charset="0"/>
              </a:rPr>
              <a:t>, vertex v</a:t>
            </a:r>
            <a:r>
              <a:rPr lang="en-US" sz="3600" baseline="-25000">
                <a:latin typeface="Times New Roman" panose="02020603050405020304" pitchFamily="18" charset="0"/>
              </a:rPr>
              <a:t>1</a:t>
            </a:r>
            <a:r>
              <a:rPr lang="en-US" sz="3600">
                <a:latin typeface="Times New Roman" panose="02020603050405020304" pitchFamily="18" charset="0"/>
              </a:rPr>
              <a:t> must be connected to both v</a:t>
            </a:r>
            <a:r>
              <a:rPr lang="en-US" sz="3600" baseline="-25000">
                <a:latin typeface="Times New Roman" panose="02020603050405020304" pitchFamily="18" charset="0"/>
              </a:rPr>
              <a:t>4</a:t>
            </a:r>
            <a:r>
              <a:rPr lang="en-US" sz="3600">
                <a:latin typeface="Times New Roman" panose="02020603050405020304" pitchFamily="18" charset="0"/>
              </a:rPr>
              <a:t> and v</a:t>
            </a:r>
            <a:r>
              <a:rPr lang="en-US" sz="3600" baseline="-25000">
                <a:latin typeface="Times New Roman" panose="02020603050405020304" pitchFamily="18" charset="0"/>
              </a:rPr>
              <a:t>5</a:t>
            </a:r>
            <a:r>
              <a:rPr lang="en-US" sz="3600">
                <a:latin typeface="Times New Roman" panose="02020603050405020304" pitchFamily="18" charset="0"/>
              </a:rPr>
              <a:t>, and v</a:t>
            </a:r>
            <a:r>
              <a:rPr lang="en-US" sz="3600" baseline="-25000">
                <a:latin typeface="Times New Roman" panose="02020603050405020304" pitchFamily="18" charset="0"/>
              </a:rPr>
              <a:t>2</a:t>
            </a:r>
            <a:r>
              <a:rPr lang="en-US" sz="3600">
                <a:latin typeface="Times New Roman" panose="02020603050405020304" pitchFamily="18" charset="0"/>
              </a:rPr>
              <a:t> also must be connected to both v</a:t>
            </a:r>
            <a:r>
              <a:rPr lang="en-US" sz="3600" baseline="-25000">
                <a:latin typeface="Times New Roman" panose="02020603050405020304" pitchFamily="18" charset="0"/>
              </a:rPr>
              <a:t>4</a:t>
            </a:r>
            <a:r>
              <a:rPr lang="en-US" sz="3600">
                <a:latin typeface="Times New Roman" panose="02020603050405020304" pitchFamily="18" charset="0"/>
              </a:rPr>
              <a:t> and v</a:t>
            </a:r>
            <a:r>
              <a:rPr lang="en-US" sz="3600" baseline="-25000">
                <a:latin typeface="Times New Roman" panose="02020603050405020304" pitchFamily="18" charset="0"/>
              </a:rPr>
              <a:t>5</a:t>
            </a:r>
            <a:r>
              <a:rPr lang="en-US" sz="3600">
                <a:latin typeface="Times New Roman" panose="02020603050405020304" pitchFamily="18" charset="0"/>
              </a:rPr>
              <a:t>. </a:t>
            </a:r>
          </a:p>
        </p:txBody>
      </p:sp>
      <p:grpSp>
        <p:nvGrpSpPr>
          <p:cNvPr id="2" name="Group 13"/>
          <p:cNvGrpSpPr>
            <a:grpSpLocks/>
          </p:cNvGrpSpPr>
          <p:nvPr/>
        </p:nvGrpSpPr>
        <p:grpSpPr bwMode="auto">
          <a:xfrm>
            <a:off x="2209801" y="3657600"/>
            <a:ext cx="3090863" cy="2514600"/>
            <a:chOff x="2198" y="3014"/>
            <a:chExt cx="1371" cy="863"/>
          </a:xfrm>
        </p:grpSpPr>
        <p:sp>
          <p:nvSpPr>
            <p:cNvPr id="12294" name="Oval 14"/>
            <p:cNvSpPr>
              <a:spLocks noChangeAspect="1" noChangeArrowheads="1"/>
            </p:cNvSpPr>
            <p:nvPr/>
          </p:nvSpPr>
          <p:spPr bwMode="auto">
            <a:xfrm>
              <a:off x="2198" y="3014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2295" name="Line 15"/>
            <p:cNvSpPr>
              <a:spLocks noChangeShapeType="1"/>
            </p:cNvSpPr>
            <p:nvPr/>
          </p:nvSpPr>
          <p:spPr bwMode="auto">
            <a:xfrm>
              <a:off x="2239" y="3041"/>
              <a:ext cx="0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2296" name="Line 16"/>
            <p:cNvSpPr>
              <a:spLocks noChangeShapeType="1"/>
            </p:cNvSpPr>
            <p:nvPr/>
          </p:nvSpPr>
          <p:spPr bwMode="auto">
            <a:xfrm>
              <a:off x="3541" y="3041"/>
              <a:ext cx="0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2297" name="Line 17"/>
            <p:cNvSpPr>
              <a:spLocks noChangeShapeType="1"/>
            </p:cNvSpPr>
            <p:nvPr/>
          </p:nvSpPr>
          <p:spPr bwMode="auto">
            <a:xfrm>
              <a:off x="2239" y="3041"/>
              <a:ext cx="1302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2298" name="Line 18"/>
            <p:cNvSpPr>
              <a:spLocks noChangeShapeType="1"/>
            </p:cNvSpPr>
            <p:nvPr/>
          </p:nvSpPr>
          <p:spPr bwMode="auto">
            <a:xfrm flipV="1">
              <a:off x="2239" y="3041"/>
              <a:ext cx="1302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2299" name="Line 19"/>
            <p:cNvSpPr>
              <a:spLocks noChangeShapeType="1"/>
            </p:cNvSpPr>
            <p:nvPr/>
          </p:nvSpPr>
          <p:spPr bwMode="auto">
            <a:xfrm>
              <a:off x="2890" y="3041"/>
              <a:ext cx="0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2300" name="Line 20"/>
            <p:cNvSpPr>
              <a:spLocks noChangeShapeType="1"/>
            </p:cNvSpPr>
            <p:nvPr/>
          </p:nvSpPr>
          <p:spPr bwMode="auto">
            <a:xfrm flipH="1">
              <a:off x="2239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2301" name="Line 21"/>
            <p:cNvSpPr>
              <a:spLocks noChangeShapeType="1"/>
            </p:cNvSpPr>
            <p:nvPr/>
          </p:nvSpPr>
          <p:spPr bwMode="auto">
            <a:xfrm>
              <a:off x="2890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2302" name="Line 22"/>
            <p:cNvSpPr>
              <a:spLocks noChangeShapeType="1"/>
            </p:cNvSpPr>
            <p:nvPr/>
          </p:nvSpPr>
          <p:spPr bwMode="auto">
            <a:xfrm flipH="1" flipV="1">
              <a:off x="2239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2303" name="Line 23"/>
            <p:cNvSpPr>
              <a:spLocks noChangeShapeType="1"/>
            </p:cNvSpPr>
            <p:nvPr/>
          </p:nvSpPr>
          <p:spPr bwMode="auto">
            <a:xfrm flipV="1">
              <a:off x="2890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2304" name="Oval 24"/>
            <p:cNvSpPr>
              <a:spLocks noChangeAspect="1" noChangeArrowheads="1"/>
            </p:cNvSpPr>
            <p:nvPr/>
          </p:nvSpPr>
          <p:spPr bwMode="auto">
            <a:xfrm>
              <a:off x="2860" y="3014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2305" name="Oval 25"/>
            <p:cNvSpPr>
              <a:spLocks noChangeAspect="1" noChangeArrowheads="1"/>
            </p:cNvSpPr>
            <p:nvPr/>
          </p:nvSpPr>
          <p:spPr bwMode="auto">
            <a:xfrm>
              <a:off x="3494" y="3014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2306" name="Oval 26"/>
            <p:cNvSpPr>
              <a:spLocks noChangeAspect="1" noChangeArrowheads="1"/>
            </p:cNvSpPr>
            <p:nvPr/>
          </p:nvSpPr>
          <p:spPr bwMode="auto">
            <a:xfrm>
              <a:off x="2198" y="3802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2307" name="Oval 27"/>
            <p:cNvSpPr>
              <a:spLocks noChangeAspect="1" noChangeArrowheads="1"/>
            </p:cNvSpPr>
            <p:nvPr/>
          </p:nvSpPr>
          <p:spPr bwMode="auto">
            <a:xfrm>
              <a:off x="2860" y="3792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2308" name="Oval 28"/>
            <p:cNvSpPr>
              <a:spLocks noChangeAspect="1" noChangeArrowheads="1"/>
            </p:cNvSpPr>
            <p:nvPr/>
          </p:nvSpPr>
          <p:spPr bwMode="auto">
            <a:xfrm>
              <a:off x="3494" y="3802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</p:grpSp>
      <p:sp>
        <p:nvSpPr>
          <p:cNvPr id="12293" name="Text Box 29"/>
          <p:cNvSpPr txBox="1">
            <a:spLocks noChangeArrowheads="1"/>
          </p:cNvSpPr>
          <p:nvPr/>
        </p:nvSpPr>
        <p:spPr bwMode="auto">
          <a:xfrm>
            <a:off x="1676400" y="3124200"/>
            <a:ext cx="4876800" cy="343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en-US" sz="2400"/>
              <a:t>    v</a:t>
            </a:r>
            <a:r>
              <a:rPr lang="en-US" sz="2400" baseline="-25000"/>
              <a:t>1</a:t>
            </a:r>
            <a:r>
              <a:rPr lang="en-US" sz="2400"/>
              <a:t>		 v</a:t>
            </a:r>
            <a:r>
              <a:rPr lang="en-US" sz="2400" baseline="-25000"/>
              <a:t>2</a:t>
            </a:r>
            <a:r>
              <a:rPr lang="en-US" sz="2400"/>
              <a:t>	        v</a:t>
            </a:r>
            <a:r>
              <a:rPr lang="en-US" sz="2400" baseline="-25000"/>
              <a:t>3</a:t>
            </a:r>
          </a:p>
          <a:p>
            <a:pPr algn="l" eaLnBrk="1" hangingPunct="1">
              <a:spcBef>
                <a:spcPct val="50000"/>
              </a:spcBef>
            </a:pPr>
            <a:endParaRPr lang="en-US"/>
          </a:p>
          <a:p>
            <a:pPr algn="l" eaLnBrk="1" hangingPunct="1">
              <a:spcBef>
                <a:spcPct val="50000"/>
              </a:spcBef>
            </a:pPr>
            <a:endParaRPr lang="en-US"/>
          </a:p>
          <a:p>
            <a:pPr algn="l" eaLnBrk="1" hangingPunct="1">
              <a:spcBef>
                <a:spcPct val="50000"/>
              </a:spcBef>
            </a:pPr>
            <a:endParaRPr lang="en-US"/>
          </a:p>
          <a:p>
            <a:pPr algn="l" eaLnBrk="1" hangingPunct="1">
              <a:spcBef>
                <a:spcPct val="50000"/>
              </a:spcBef>
            </a:pPr>
            <a:endParaRPr lang="en-US"/>
          </a:p>
          <a:p>
            <a:pPr algn="l" eaLnBrk="1" hangingPunct="1">
              <a:spcBef>
                <a:spcPct val="50000"/>
              </a:spcBef>
            </a:pPr>
            <a:endParaRPr lang="en-US"/>
          </a:p>
          <a:p>
            <a:pPr algn="l" eaLnBrk="1" hangingPunct="1">
              <a:spcBef>
                <a:spcPct val="50000"/>
              </a:spcBef>
            </a:pPr>
            <a:endParaRPr lang="en-US" sz="800"/>
          </a:p>
          <a:p>
            <a:pPr algn="l" eaLnBrk="1" hangingPunct="1">
              <a:spcBef>
                <a:spcPct val="50000"/>
              </a:spcBef>
            </a:pPr>
            <a:endParaRPr lang="en-US" sz="800"/>
          </a:p>
          <a:p>
            <a:pPr algn="l" eaLnBrk="1" hangingPunct="1">
              <a:spcBef>
                <a:spcPct val="50000"/>
              </a:spcBef>
            </a:pPr>
            <a:r>
              <a:rPr lang="en-US" sz="2400"/>
              <a:t>     v</a:t>
            </a:r>
            <a:r>
              <a:rPr lang="en-US" sz="2400" baseline="-25000"/>
              <a:t>4</a:t>
            </a:r>
            <a:r>
              <a:rPr lang="en-US" sz="2400"/>
              <a:t>		 v</a:t>
            </a:r>
            <a:r>
              <a:rPr lang="en-US" sz="2400" baseline="-25000"/>
              <a:t>5</a:t>
            </a:r>
            <a:r>
              <a:rPr lang="en-US" sz="2400"/>
              <a:t>	        v</a:t>
            </a:r>
            <a:r>
              <a:rPr lang="en-US" sz="2400" baseline="-25000"/>
              <a:t>6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65400" y="2922120"/>
              <a:ext cx="9276840" cy="309600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55680" y="2912040"/>
                <a:ext cx="9299520" cy="310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374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7620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Regions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76400" y="1219200"/>
            <a:ext cx="8839200" cy="2286000"/>
          </a:xfrm>
        </p:spPr>
        <p:txBody>
          <a:bodyPr/>
          <a:lstStyle/>
          <a:p>
            <a:pPr eaLnBrk="1" hangingPunct="1"/>
            <a:r>
              <a:rPr lang="en-US" sz="3600">
                <a:latin typeface="Times New Roman" panose="02020603050405020304" pitchFamily="18" charset="0"/>
              </a:rPr>
              <a:t>The four edges {v</a:t>
            </a:r>
            <a:r>
              <a:rPr lang="en-US" sz="3600" baseline="-25000">
                <a:latin typeface="Times New Roman" panose="02020603050405020304" pitchFamily="18" charset="0"/>
              </a:rPr>
              <a:t>1</a:t>
            </a:r>
            <a:r>
              <a:rPr lang="en-US" sz="3600">
                <a:latin typeface="Times New Roman" panose="02020603050405020304" pitchFamily="18" charset="0"/>
              </a:rPr>
              <a:t>, v</a:t>
            </a:r>
            <a:r>
              <a:rPr lang="en-US" sz="3600" baseline="-25000">
                <a:latin typeface="Times New Roman" panose="02020603050405020304" pitchFamily="18" charset="0"/>
              </a:rPr>
              <a:t>4</a:t>
            </a:r>
            <a:r>
              <a:rPr lang="en-US" sz="3600">
                <a:latin typeface="Times New Roman" panose="02020603050405020304" pitchFamily="18" charset="0"/>
              </a:rPr>
              <a:t>}, {v</a:t>
            </a:r>
            <a:r>
              <a:rPr lang="en-US" sz="3600" baseline="-25000">
                <a:latin typeface="Times New Roman" panose="02020603050405020304" pitchFamily="18" charset="0"/>
              </a:rPr>
              <a:t>4</a:t>
            </a:r>
            <a:r>
              <a:rPr lang="en-US" sz="3600">
                <a:latin typeface="Times New Roman" panose="02020603050405020304" pitchFamily="18" charset="0"/>
              </a:rPr>
              <a:t>, v</a:t>
            </a:r>
            <a:r>
              <a:rPr lang="en-US" sz="3600" baseline="-25000">
                <a:latin typeface="Times New Roman" panose="02020603050405020304" pitchFamily="18" charset="0"/>
              </a:rPr>
              <a:t>2</a:t>
            </a:r>
            <a:r>
              <a:rPr lang="en-US" sz="3600">
                <a:latin typeface="Times New Roman" panose="02020603050405020304" pitchFamily="18" charset="0"/>
              </a:rPr>
              <a:t>}, {v</a:t>
            </a:r>
            <a:r>
              <a:rPr lang="en-US" sz="3600" baseline="-25000">
                <a:latin typeface="Times New Roman" panose="02020603050405020304" pitchFamily="18" charset="0"/>
              </a:rPr>
              <a:t>2</a:t>
            </a:r>
            <a:r>
              <a:rPr lang="en-US" sz="3600">
                <a:latin typeface="Times New Roman" panose="02020603050405020304" pitchFamily="18" charset="0"/>
              </a:rPr>
              <a:t>, v</a:t>
            </a:r>
            <a:r>
              <a:rPr lang="en-US" sz="3600" baseline="-25000">
                <a:latin typeface="Times New Roman" panose="02020603050405020304" pitchFamily="18" charset="0"/>
              </a:rPr>
              <a:t>5</a:t>
            </a:r>
            <a:r>
              <a:rPr lang="en-US" sz="3600">
                <a:latin typeface="Times New Roman" panose="02020603050405020304" pitchFamily="18" charset="0"/>
              </a:rPr>
              <a:t>},       {v</a:t>
            </a:r>
            <a:r>
              <a:rPr lang="en-US" sz="3600" baseline="-25000">
                <a:latin typeface="Times New Roman" panose="02020603050405020304" pitchFamily="18" charset="0"/>
              </a:rPr>
              <a:t>5</a:t>
            </a:r>
            <a:r>
              <a:rPr lang="en-US" sz="3600">
                <a:latin typeface="Times New Roman" panose="02020603050405020304" pitchFamily="18" charset="0"/>
              </a:rPr>
              <a:t>, v</a:t>
            </a:r>
            <a:r>
              <a:rPr lang="en-US" sz="3600" baseline="-25000">
                <a:latin typeface="Times New Roman" panose="02020603050405020304" pitchFamily="18" charset="0"/>
              </a:rPr>
              <a:t>1</a:t>
            </a:r>
            <a:r>
              <a:rPr lang="en-US" sz="3600">
                <a:latin typeface="Times New Roman" panose="02020603050405020304" pitchFamily="18" charset="0"/>
              </a:rPr>
              <a:t>} form a closed curve that splits the plane into two regions, R</a:t>
            </a:r>
            <a:r>
              <a:rPr lang="en-US" sz="3600" baseline="-25000">
                <a:latin typeface="Times New Roman" panose="02020603050405020304" pitchFamily="18" charset="0"/>
              </a:rPr>
              <a:t>1</a:t>
            </a:r>
            <a:r>
              <a:rPr lang="en-US" sz="3600">
                <a:latin typeface="Times New Roman" panose="02020603050405020304" pitchFamily="18" charset="0"/>
              </a:rPr>
              <a:t> and R</a:t>
            </a:r>
            <a:r>
              <a:rPr lang="en-US" sz="3600" baseline="-25000">
                <a:latin typeface="Times New Roman" panose="02020603050405020304" pitchFamily="18" charset="0"/>
              </a:rPr>
              <a:t>2</a:t>
            </a:r>
            <a:r>
              <a:rPr lang="en-US" sz="3600">
                <a:latin typeface="Times New Roman" panose="02020603050405020304" pitchFamily="18" charset="0"/>
              </a:rPr>
              <a:t>.</a:t>
            </a:r>
          </a:p>
        </p:txBody>
      </p:sp>
      <p:sp>
        <p:nvSpPr>
          <p:cNvPr id="13316" name="Oval 5"/>
          <p:cNvSpPr>
            <a:spLocks noChangeAspect="1" noChangeArrowheads="1"/>
          </p:cNvSpPr>
          <p:nvPr/>
        </p:nvSpPr>
        <p:spPr bwMode="auto">
          <a:xfrm>
            <a:off x="2590800" y="4267200"/>
            <a:ext cx="147638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3317" name="Line 6"/>
          <p:cNvSpPr>
            <a:spLocks noChangeShapeType="1"/>
          </p:cNvSpPr>
          <p:nvPr/>
        </p:nvSpPr>
        <p:spPr bwMode="auto">
          <a:xfrm>
            <a:off x="2671763" y="4327525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3318" name="Line 10"/>
          <p:cNvSpPr>
            <a:spLocks noChangeShapeType="1"/>
          </p:cNvSpPr>
          <p:nvPr/>
        </p:nvSpPr>
        <p:spPr bwMode="auto">
          <a:xfrm>
            <a:off x="4343400" y="4343400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3319" name="Line 11"/>
          <p:cNvSpPr>
            <a:spLocks noChangeShapeType="1"/>
          </p:cNvSpPr>
          <p:nvPr/>
        </p:nvSpPr>
        <p:spPr bwMode="auto">
          <a:xfrm flipH="1" flipV="1">
            <a:off x="2667000" y="6096000"/>
            <a:ext cx="16764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3320" name="Line 13"/>
          <p:cNvSpPr>
            <a:spLocks noChangeShapeType="1"/>
          </p:cNvSpPr>
          <p:nvPr/>
        </p:nvSpPr>
        <p:spPr bwMode="auto">
          <a:xfrm flipH="1" flipV="1">
            <a:off x="2671764" y="4327526"/>
            <a:ext cx="1671637" cy="1587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3321" name="Oval 15"/>
          <p:cNvSpPr>
            <a:spLocks noChangeAspect="1" noChangeArrowheads="1"/>
          </p:cNvSpPr>
          <p:nvPr/>
        </p:nvSpPr>
        <p:spPr bwMode="auto">
          <a:xfrm>
            <a:off x="4267201" y="4267200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3322" name="Oval 17"/>
          <p:cNvSpPr>
            <a:spLocks noChangeAspect="1" noChangeArrowheads="1"/>
          </p:cNvSpPr>
          <p:nvPr/>
        </p:nvSpPr>
        <p:spPr bwMode="auto">
          <a:xfrm>
            <a:off x="2590800" y="6007100"/>
            <a:ext cx="147638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3323" name="Oval 18"/>
          <p:cNvSpPr>
            <a:spLocks noChangeAspect="1" noChangeArrowheads="1"/>
          </p:cNvSpPr>
          <p:nvPr/>
        </p:nvSpPr>
        <p:spPr bwMode="auto">
          <a:xfrm>
            <a:off x="4267201" y="6019800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3324" name="Text Box 20"/>
          <p:cNvSpPr txBox="1">
            <a:spLocks noChangeArrowheads="1"/>
          </p:cNvSpPr>
          <p:nvPr/>
        </p:nvSpPr>
        <p:spPr bwMode="auto">
          <a:xfrm>
            <a:off x="1905000" y="3886201"/>
            <a:ext cx="8305800" cy="274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en-US"/>
              <a:t>         v</a:t>
            </a:r>
            <a:r>
              <a:rPr lang="en-US" baseline="-25000"/>
              <a:t>1</a:t>
            </a:r>
            <a:r>
              <a:rPr lang="en-US"/>
              <a:t>		      v</a:t>
            </a:r>
            <a:r>
              <a:rPr lang="en-US" baseline="-25000"/>
              <a:t>5			</a:t>
            </a:r>
          </a:p>
          <a:p>
            <a:pPr algn="l" eaLnBrk="1" hangingPunct="1">
              <a:spcBef>
                <a:spcPct val="50000"/>
              </a:spcBef>
            </a:pPr>
            <a:endParaRPr lang="en-US" baseline="-25000"/>
          </a:p>
          <a:p>
            <a:pPr algn="l" eaLnBrk="1" hangingPunct="1">
              <a:spcBef>
                <a:spcPct val="50000"/>
              </a:spcBef>
            </a:pPr>
            <a:endParaRPr lang="en-US"/>
          </a:p>
          <a:p>
            <a:pPr algn="l" eaLnBrk="1" hangingPunct="1">
              <a:spcBef>
                <a:spcPct val="50000"/>
              </a:spcBef>
            </a:pPr>
            <a:r>
              <a:rPr lang="en-US" sz="2400"/>
              <a:t>	</a:t>
            </a:r>
            <a:r>
              <a:rPr lang="en-US" sz="2400" i="1"/>
              <a:t>R</a:t>
            </a:r>
            <a:r>
              <a:rPr lang="en-US" sz="2400" baseline="-25000"/>
              <a:t>2</a:t>
            </a:r>
            <a:r>
              <a:rPr lang="en-US" sz="2400"/>
              <a:t>		</a:t>
            </a:r>
            <a:r>
              <a:rPr lang="en-US" sz="2400" i="1"/>
              <a:t>R</a:t>
            </a:r>
            <a:r>
              <a:rPr lang="en-US" sz="2400" baseline="-25000"/>
              <a:t>1</a:t>
            </a:r>
          </a:p>
          <a:p>
            <a:pPr algn="l" eaLnBrk="1" hangingPunct="1">
              <a:spcBef>
                <a:spcPct val="50000"/>
              </a:spcBef>
            </a:pPr>
            <a:endParaRPr lang="en-US" sz="2400"/>
          </a:p>
          <a:p>
            <a:pPr algn="l" eaLnBrk="1" hangingPunct="1">
              <a:spcBef>
                <a:spcPct val="50000"/>
              </a:spcBef>
            </a:pPr>
            <a:endParaRPr lang="en-US" sz="800"/>
          </a:p>
          <a:p>
            <a:pPr algn="l" eaLnBrk="1" hangingPunct="1">
              <a:spcBef>
                <a:spcPct val="50000"/>
              </a:spcBef>
            </a:pPr>
            <a:r>
              <a:rPr lang="en-US"/>
              <a:t>        v</a:t>
            </a:r>
            <a:r>
              <a:rPr lang="en-US" baseline="-25000"/>
              <a:t>4</a:t>
            </a:r>
            <a:r>
              <a:rPr lang="en-US"/>
              <a:t>		      v</a:t>
            </a:r>
            <a:r>
              <a:rPr lang="en-US" baseline="-25000"/>
              <a:t>2</a:t>
            </a:r>
            <a:r>
              <a:rPr lang="en-US"/>
              <a:t>		</a:t>
            </a:r>
            <a:endParaRPr lang="en-US" baseline="-2500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439720" y="3629520"/>
              <a:ext cx="2178720" cy="3130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4680" y="3624120"/>
                <a:ext cx="2187360" cy="314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237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7620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Regions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219200"/>
            <a:ext cx="8610600" cy="25146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Next, we note that v</a:t>
            </a:r>
            <a:r>
              <a:rPr lang="en-US" baseline="-25000" smtClean="0">
                <a:latin typeface="Times New Roman" panose="02020603050405020304" pitchFamily="18" charset="0"/>
              </a:rPr>
              <a:t>3</a:t>
            </a:r>
            <a:r>
              <a:rPr lang="en-US" smtClean="0">
                <a:latin typeface="Times New Roman" panose="02020603050405020304" pitchFamily="18" charset="0"/>
              </a:rPr>
              <a:t> must be in either </a:t>
            </a:r>
            <a:r>
              <a:rPr lang="en-US" i="1" smtClean="0">
                <a:latin typeface="Times New Roman" panose="02020603050405020304" pitchFamily="18" charset="0"/>
              </a:rPr>
              <a:t>R</a:t>
            </a:r>
            <a:r>
              <a:rPr lang="en-US" baseline="-25000" smtClean="0">
                <a:latin typeface="Times New Roman" panose="02020603050405020304" pitchFamily="18" charset="0"/>
              </a:rPr>
              <a:t>1</a:t>
            </a:r>
            <a:r>
              <a:rPr lang="en-US" smtClean="0">
                <a:latin typeface="Times New Roman" panose="02020603050405020304" pitchFamily="18" charset="0"/>
              </a:rPr>
              <a:t> or </a:t>
            </a:r>
            <a:r>
              <a:rPr lang="en-US" i="1" smtClean="0">
                <a:latin typeface="Times New Roman" panose="02020603050405020304" pitchFamily="18" charset="0"/>
              </a:rPr>
              <a:t>R</a:t>
            </a:r>
            <a:r>
              <a:rPr lang="en-US" baseline="-25000" smtClean="0">
                <a:latin typeface="Times New Roman" panose="02020603050405020304" pitchFamily="18" charset="0"/>
              </a:rPr>
              <a:t>2</a:t>
            </a:r>
            <a:r>
              <a:rPr lang="en-US" smtClean="0">
                <a:latin typeface="Times New Roman" panose="02020603050405020304" pitchFamily="18" charset="0"/>
              </a:rPr>
              <a:t>. </a:t>
            </a:r>
          </a:p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Assume v</a:t>
            </a:r>
            <a:r>
              <a:rPr lang="en-US" baseline="-25000" smtClean="0">
                <a:latin typeface="Times New Roman" panose="02020603050405020304" pitchFamily="18" charset="0"/>
              </a:rPr>
              <a:t>3</a:t>
            </a:r>
            <a:r>
              <a:rPr lang="en-US" smtClean="0">
                <a:latin typeface="Times New Roman" panose="02020603050405020304" pitchFamily="18" charset="0"/>
              </a:rPr>
              <a:t> is in </a:t>
            </a:r>
            <a:r>
              <a:rPr lang="en-US" i="1" smtClean="0">
                <a:latin typeface="Times New Roman" panose="02020603050405020304" pitchFamily="18" charset="0"/>
              </a:rPr>
              <a:t>R</a:t>
            </a:r>
            <a:r>
              <a:rPr lang="en-US" baseline="-25000" smtClean="0">
                <a:latin typeface="Times New Roman" panose="02020603050405020304" pitchFamily="18" charset="0"/>
              </a:rPr>
              <a:t>2</a:t>
            </a:r>
            <a:r>
              <a:rPr lang="en-US" smtClean="0">
                <a:latin typeface="Times New Roman" panose="02020603050405020304" pitchFamily="18" charset="0"/>
              </a:rPr>
              <a:t>.  Then the edges</a:t>
            </a:r>
            <a:r>
              <a:rPr lang="en-US" i="1" smtClean="0">
                <a:latin typeface="Times New Roman" panose="02020603050405020304" pitchFamily="18" charset="0"/>
              </a:rPr>
              <a:t> </a:t>
            </a:r>
            <a:r>
              <a:rPr lang="en-US" smtClean="0">
                <a:latin typeface="Times New Roman" panose="02020603050405020304" pitchFamily="18" charset="0"/>
              </a:rPr>
              <a:t>{v</a:t>
            </a:r>
            <a:r>
              <a:rPr lang="en-US" baseline="-25000" smtClean="0">
                <a:latin typeface="Times New Roman" panose="02020603050405020304" pitchFamily="18" charset="0"/>
              </a:rPr>
              <a:t>3</a:t>
            </a:r>
            <a:r>
              <a:rPr lang="en-US" smtClean="0">
                <a:latin typeface="Times New Roman" panose="02020603050405020304" pitchFamily="18" charset="0"/>
              </a:rPr>
              <a:t>, v</a:t>
            </a:r>
            <a:r>
              <a:rPr lang="en-US" baseline="-25000" smtClean="0">
                <a:latin typeface="Times New Roman" panose="02020603050405020304" pitchFamily="18" charset="0"/>
              </a:rPr>
              <a:t>4</a:t>
            </a:r>
            <a:r>
              <a:rPr lang="en-US" smtClean="0">
                <a:latin typeface="Times New Roman" panose="02020603050405020304" pitchFamily="18" charset="0"/>
              </a:rPr>
              <a:t>} and {v</a:t>
            </a:r>
            <a:r>
              <a:rPr lang="en-US" baseline="-25000" smtClean="0">
                <a:latin typeface="Times New Roman" panose="02020603050405020304" pitchFamily="18" charset="0"/>
              </a:rPr>
              <a:t>4</a:t>
            </a:r>
            <a:r>
              <a:rPr lang="en-US" smtClean="0">
                <a:latin typeface="Times New Roman" panose="02020603050405020304" pitchFamily="18" charset="0"/>
              </a:rPr>
              <a:t>, v</a:t>
            </a:r>
            <a:r>
              <a:rPr lang="en-US" baseline="-25000" smtClean="0">
                <a:latin typeface="Times New Roman" panose="02020603050405020304" pitchFamily="18" charset="0"/>
              </a:rPr>
              <a:t>5</a:t>
            </a:r>
            <a:r>
              <a:rPr lang="en-US" smtClean="0">
                <a:latin typeface="Times New Roman" panose="02020603050405020304" pitchFamily="18" charset="0"/>
              </a:rPr>
              <a:t>} separate </a:t>
            </a:r>
            <a:r>
              <a:rPr lang="en-US" i="1" smtClean="0">
                <a:latin typeface="Times New Roman" panose="02020603050405020304" pitchFamily="18" charset="0"/>
              </a:rPr>
              <a:t>R</a:t>
            </a:r>
            <a:r>
              <a:rPr lang="en-US" baseline="-25000" smtClean="0">
                <a:latin typeface="Times New Roman" panose="02020603050405020304" pitchFamily="18" charset="0"/>
              </a:rPr>
              <a:t>2</a:t>
            </a:r>
            <a:r>
              <a:rPr lang="en-US" smtClean="0">
                <a:latin typeface="Times New Roman" panose="02020603050405020304" pitchFamily="18" charset="0"/>
              </a:rPr>
              <a:t> into two subregions, </a:t>
            </a:r>
            <a:r>
              <a:rPr lang="en-US" i="1" smtClean="0">
                <a:latin typeface="Times New Roman" panose="02020603050405020304" pitchFamily="18" charset="0"/>
              </a:rPr>
              <a:t>R</a:t>
            </a:r>
            <a:r>
              <a:rPr lang="en-US" baseline="-25000" smtClean="0">
                <a:latin typeface="Times New Roman" panose="02020603050405020304" pitchFamily="18" charset="0"/>
              </a:rPr>
              <a:t>21</a:t>
            </a:r>
            <a:r>
              <a:rPr lang="en-US" smtClean="0">
                <a:latin typeface="Times New Roman" panose="02020603050405020304" pitchFamily="18" charset="0"/>
              </a:rPr>
              <a:t> and </a:t>
            </a:r>
            <a:r>
              <a:rPr lang="en-US" i="1" smtClean="0">
                <a:latin typeface="Times New Roman" panose="02020603050405020304" pitchFamily="18" charset="0"/>
              </a:rPr>
              <a:t>R</a:t>
            </a:r>
            <a:r>
              <a:rPr lang="en-US" baseline="-25000" smtClean="0">
                <a:latin typeface="Times New Roman" panose="02020603050405020304" pitchFamily="18" charset="0"/>
              </a:rPr>
              <a:t>22</a:t>
            </a:r>
            <a:r>
              <a:rPr lang="en-US" smtClean="0">
                <a:latin typeface="Times New Roman" panose="02020603050405020304" pitchFamily="18" charset="0"/>
              </a:rPr>
              <a:t>.</a:t>
            </a:r>
            <a:endParaRPr lang="en-US" baseline="-25000" smtClean="0">
              <a:latin typeface="Times New Roman" panose="02020603050405020304" pitchFamily="18" charset="0"/>
            </a:endParaRPr>
          </a:p>
        </p:txBody>
      </p:sp>
      <p:sp>
        <p:nvSpPr>
          <p:cNvPr id="14340" name="Oval 4"/>
          <p:cNvSpPr>
            <a:spLocks noChangeAspect="1" noChangeArrowheads="1"/>
          </p:cNvSpPr>
          <p:nvPr/>
        </p:nvSpPr>
        <p:spPr bwMode="auto">
          <a:xfrm>
            <a:off x="2590800" y="4267200"/>
            <a:ext cx="147638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4341" name="Line 5"/>
          <p:cNvSpPr>
            <a:spLocks noChangeShapeType="1"/>
          </p:cNvSpPr>
          <p:nvPr/>
        </p:nvSpPr>
        <p:spPr bwMode="auto">
          <a:xfrm>
            <a:off x="2671763" y="4327525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4342" name="Line 6"/>
          <p:cNvSpPr>
            <a:spLocks noChangeShapeType="1"/>
          </p:cNvSpPr>
          <p:nvPr/>
        </p:nvSpPr>
        <p:spPr bwMode="auto">
          <a:xfrm>
            <a:off x="4343400" y="4343400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4343" name="Line 7"/>
          <p:cNvSpPr>
            <a:spLocks noChangeShapeType="1"/>
          </p:cNvSpPr>
          <p:nvPr/>
        </p:nvSpPr>
        <p:spPr bwMode="auto">
          <a:xfrm flipH="1" flipV="1">
            <a:off x="2667000" y="6096000"/>
            <a:ext cx="16764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4344" name="Line 8"/>
          <p:cNvSpPr>
            <a:spLocks noChangeShapeType="1"/>
          </p:cNvSpPr>
          <p:nvPr/>
        </p:nvSpPr>
        <p:spPr bwMode="auto">
          <a:xfrm flipH="1" flipV="1">
            <a:off x="2671764" y="4327526"/>
            <a:ext cx="1671637" cy="1587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4345" name="Oval 9"/>
          <p:cNvSpPr>
            <a:spLocks noChangeAspect="1" noChangeArrowheads="1"/>
          </p:cNvSpPr>
          <p:nvPr/>
        </p:nvSpPr>
        <p:spPr bwMode="auto">
          <a:xfrm>
            <a:off x="4267201" y="4267200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4346" name="Oval 10"/>
          <p:cNvSpPr>
            <a:spLocks noChangeAspect="1" noChangeArrowheads="1"/>
          </p:cNvSpPr>
          <p:nvPr/>
        </p:nvSpPr>
        <p:spPr bwMode="auto">
          <a:xfrm>
            <a:off x="2590800" y="6007100"/>
            <a:ext cx="147638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4347" name="Oval 11"/>
          <p:cNvSpPr>
            <a:spLocks noChangeAspect="1" noChangeArrowheads="1"/>
          </p:cNvSpPr>
          <p:nvPr/>
        </p:nvSpPr>
        <p:spPr bwMode="auto">
          <a:xfrm>
            <a:off x="4267201" y="6019800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4348" name="Text Box 12"/>
          <p:cNvSpPr txBox="1">
            <a:spLocks noChangeArrowheads="1"/>
          </p:cNvSpPr>
          <p:nvPr/>
        </p:nvSpPr>
        <p:spPr bwMode="auto">
          <a:xfrm>
            <a:off x="1905000" y="3886200"/>
            <a:ext cx="8305800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en-US"/>
              <a:t>         v</a:t>
            </a:r>
            <a:r>
              <a:rPr lang="en-US" baseline="-25000"/>
              <a:t>1</a:t>
            </a:r>
            <a:r>
              <a:rPr lang="en-US"/>
              <a:t>		      v</a:t>
            </a:r>
            <a:r>
              <a:rPr lang="en-US" baseline="-25000"/>
              <a:t>5			     </a:t>
            </a:r>
            <a:r>
              <a:rPr lang="en-US"/>
              <a:t> v</a:t>
            </a:r>
            <a:r>
              <a:rPr lang="en-US" baseline="-25000"/>
              <a:t>1</a:t>
            </a:r>
            <a:r>
              <a:rPr lang="en-US"/>
              <a:t>		   v</a:t>
            </a:r>
            <a:r>
              <a:rPr lang="en-US" baseline="-25000"/>
              <a:t>5</a:t>
            </a:r>
          </a:p>
          <a:p>
            <a:pPr algn="l" eaLnBrk="1" hangingPunct="1">
              <a:spcBef>
                <a:spcPct val="50000"/>
              </a:spcBef>
            </a:pPr>
            <a:endParaRPr lang="en-US" baseline="-25000"/>
          </a:p>
          <a:p>
            <a:pPr algn="l" eaLnBrk="1" hangingPunct="1">
              <a:spcBef>
                <a:spcPct val="50000"/>
              </a:spcBef>
            </a:pPr>
            <a:r>
              <a:rPr lang="en-US"/>
              <a:t>						</a:t>
            </a:r>
            <a:r>
              <a:rPr lang="en-US" i="1"/>
              <a:t>R</a:t>
            </a:r>
            <a:r>
              <a:rPr lang="en-US" baseline="-25000"/>
              <a:t>21</a:t>
            </a:r>
          </a:p>
          <a:p>
            <a:pPr algn="l" eaLnBrk="1" hangingPunct="1">
              <a:spcBef>
                <a:spcPct val="50000"/>
              </a:spcBef>
            </a:pPr>
            <a:r>
              <a:rPr lang="en-US" sz="2400"/>
              <a:t>	</a:t>
            </a:r>
            <a:r>
              <a:rPr lang="en-US" sz="2400" i="1"/>
              <a:t>R</a:t>
            </a:r>
            <a:r>
              <a:rPr lang="en-US" sz="2400" baseline="-25000"/>
              <a:t>2</a:t>
            </a:r>
            <a:r>
              <a:rPr lang="en-US" sz="2400"/>
              <a:t>		</a:t>
            </a:r>
            <a:r>
              <a:rPr lang="en-US" sz="2400" i="1"/>
              <a:t>R</a:t>
            </a:r>
            <a:r>
              <a:rPr lang="en-US" sz="2400" baseline="-25000"/>
              <a:t>1</a:t>
            </a:r>
            <a:r>
              <a:rPr lang="en-US" sz="2400"/>
              <a:t>	   </a:t>
            </a:r>
            <a:r>
              <a:rPr lang="en-US" sz="2400">
                <a:cs typeface="Arial" panose="020B0604020202020204" pitchFamily="34" charset="0"/>
              </a:rPr>
              <a:t>→</a:t>
            </a:r>
            <a:r>
              <a:rPr lang="en-US" sz="2400"/>
              <a:t>		      </a:t>
            </a:r>
            <a:r>
              <a:rPr lang="en-US"/>
              <a:t>v</a:t>
            </a:r>
            <a:r>
              <a:rPr lang="en-US" baseline="-25000"/>
              <a:t>3</a:t>
            </a:r>
          </a:p>
          <a:p>
            <a:pPr algn="l" eaLnBrk="1" hangingPunct="1">
              <a:spcBef>
                <a:spcPct val="50000"/>
              </a:spcBef>
            </a:pPr>
            <a:r>
              <a:rPr lang="en-US" sz="2400"/>
              <a:t>						       </a:t>
            </a:r>
            <a:r>
              <a:rPr lang="en-US" i="1"/>
              <a:t>R</a:t>
            </a:r>
            <a:r>
              <a:rPr lang="en-US" baseline="-25000"/>
              <a:t>22</a:t>
            </a:r>
          </a:p>
          <a:p>
            <a:pPr algn="l" eaLnBrk="1" hangingPunct="1">
              <a:spcBef>
                <a:spcPct val="50000"/>
              </a:spcBef>
            </a:pPr>
            <a:endParaRPr lang="en-US" sz="800" baseline="-25000"/>
          </a:p>
          <a:p>
            <a:pPr algn="l" eaLnBrk="1" hangingPunct="1">
              <a:spcBef>
                <a:spcPct val="50000"/>
              </a:spcBef>
            </a:pPr>
            <a:r>
              <a:rPr lang="en-US"/>
              <a:t>        v</a:t>
            </a:r>
            <a:r>
              <a:rPr lang="en-US" baseline="-25000"/>
              <a:t>4</a:t>
            </a:r>
            <a:r>
              <a:rPr lang="en-US"/>
              <a:t>		      v</a:t>
            </a:r>
            <a:r>
              <a:rPr lang="en-US" baseline="-25000"/>
              <a:t>2</a:t>
            </a:r>
            <a:r>
              <a:rPr lang="en-US"/>
              <a:t>			    v</a:t>
            </a:r>
            <a:r>
              <a:rPr lang="en-US" baseline="-25000"/>
              <a:t>4</a:t>
            </a:r>
            <a:r>
              <a:rPr lang="en-US"/>
              <a:t> 		   v</a:t>
            </a:r>
            <a:r>
              <a:rPr lang="en-US" baseline="-25000"/>
              <a:t>2</a:t>
            </a:r>
          </a:p>
        </p:txBody>
      </p:sp>
      <p:sp>
        <p:nvSpPr>
          <p:cNvPr id="14349" name="Oval 13"/>
          <p:cNvSpPr>
            <a:spLocks noChangeAspect="1" noChangeArrowheads="1"/>
          </p:cNvSpPr>
          <p:nvPr/>
        </p:nvSpPr>
        <p:spPr bwMode="auto">
          <a:xfrm>
            <a:off x="6853239" y="4283075"/>
            <a:ext cx="147637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4350" name="Line 14"/>
          <p:cNvSpPr>
            <a:spLocks noChangeShapeType="1"/>
          </p:cNvSpPr>
          <p:nvPr/>
        </p:nvSpPr>
        <p:spPr bwMode="auto">
          <a:xfrm>
            <a:off x="6934200" y="4343400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4351" name="Line 15"/>
          <p:cNvSpPr>
            <a:spLocks noChangeShapeType="1"/>
          </p:cNvSpPr>
          <p:nvPr/>
        </p:nvSpPr>
        <p:spPr bwMode="auto">
          <a:xfrm>
            <a:off x="8605838" y="4359275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4352" name="Line 16"/>
          <p:cNvSpPr>
            <a:spLocks noChangeShapeType="1"/>
          </p:cNvSpPr>
          <p:nvPr/>
        </p:nvSpPr>
        <p:spPr bwMode="auto">
          <a:xfrm flipH="1" flipV="1">
            <a:off x="6929438" y="6111875"/>
            <a:ext cx="16764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4353" name="Line 17"/>
          <p:cNvSpPr>
            <a:spLocks noChangeShapeType="1"/>
          </p:cNvSpPr>
          <p:nvPr/>
        </p:nvSpPr>
        <p:spPr bwMode="auto">
          <a:xfrm flipH="1" flipV="1">
            <a:off x="6934200" y="4343401"/>
            <a:ext cx="1671638" cy="1587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4354" name="Oval 18"/>
          <p:cNvSpPr>
            <a:spLocks noChangeAspect="1" noChangeArrowheads="1"/>
          </p:cNvSpPr>
          <p:nvPr/>
        </p:nvSpPr>
        <p:spPr bwMode="auto">
          <a:xfrm>
            <a:off x="8529639" y="4283075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4355" name="Oval 19"/>
          <p:cNvSpPr>
            <a:spLocks noChangeAspect="1" noChangeArrowheads="1"/>
          </p:cNvSpPr>
          <p:nvPr/>
        </p:nvSpPr>
        <p:spPr bwMode="auto">
          <a:xfrm>
            <a:off x="6853239" y="6022975"/>
            <a:ext cx="147637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4356" name="Oval 20"/>
          <p:cNvSpPr>
            <a:spLocks noChangeAspect="1" noChangeArrowheads="1"/>
          </p:cNvSpPr>
          <p:nvPr/>
        </p:nvSpPr>
        <p:spPr bwMode="auto">
          <a:xfrm>
            <a:off x="8529639" y="6035675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4357" name="Oval 21"/>
          <p:cNvSpPr>
            <a:spLocks noChangeAspect="1" noChangeArrowheads="1"/>
          </p:cNvSpPr>
          <p:nvPr/>
        </p:nvSpPr>
        <p:spPr bwMode="auto">
          <a:xfrm>
            <a:off x="7696200" y="5105400"/>
            <a:ext cx="147638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4358" name="Line 22"/>
          <p:cNvSpPr>
            <a:spLocks noChangeShapeType="1"/>
          </p:cNvSpPr>
          <p:nvPr/>
        </p:nvSpPr>
        <p:spPr bwMode="auto">
          <a:xfrm flipH="1">
            <a:off x="6934200" y="4343400"/>
            <a:ext cx="1676400" cy="175260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980240" y="2946960"/>
              <a:ext cx="3071880" cy="2422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71240" y="2939040"/>
                <a:ext cx="3091320" cy="243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989760" y="2973600"/>
              <a:ext cx="2899800" cy="3198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83640" y="2963520"/>
                <a:ext cx="2914200" cy="32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8250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7620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Regions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066800"/>
            <a:ext cx="8610600" cy="28956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3600">
                <a:latin typeface="Times New Roman" panose="02020603050405020304" pitchFamily="18" charset="0"/>
              </a:rPr>
              <a:t>Now there is no way to place vertex v</a:t>
            </a:r>
            <a:r>
              <a:rPr lang="en-US" sz="3600" baseline="-25000">
                <a:latin typeface="Times New Roman" panose="02020603050405020304" pitchFamily="18" charset="0"/>
              </a:rPr>
              <a:t>6</a:t>
            </a:r>
            <a:r>
              <a:rPr lang="en-US" sz="3600">
                <a:latin typeface="Times New Roman" panose="02020603050405020304" pitchFamily="18" charset="0"/>
              </a:rPr>
              <a:t> without forcing a crossing: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3200">
                <a:latin typeface="Times New Roman" panose="02020603050405020304" pitchFamily="18" charset="0"/>
              </a:rPr>
              <a:t>If v</a:t>
            </a:r>
            <a:r>
              <a:rPr lang="en-US" sz="3200" baseline="-25000">
                <a:latin typeface="Times New Roman" panose="02020603050405020304" pitchFamily="18" charset="0"/>
              </a:rPr>
              <a:t>6</a:t>
            </a:r>
            <a:r>
              <a:rPr lang="en-US" sz="3200">
                <a:latin typeface="Times New Roman" panose="02020603050405020304" pitchFamily="18" charset="0"/>
              </a:rPr>
              <a:t> is in </a:t>
            </a:r>
            <a:r>
              <a:rPr lang="en-US" sz="3200" i="1">
                <a:latin typeface="Times New Roman" panose="02020603050405020304" pitchFamily="18" charset="0"/>
              </a:rPr>
              <a:t>R</a:t>
            </a:r>
            <a:r>
              <a:rPr lang="en-US" sz="3200" baseline="-25000">
                <a:latin typeface="Times New Roman" panose="02020603050405020304" pitchFamily="18" charset="0"/>
              </a:rPr>
              <a:t>1</a:t>
            </a:r>
            <a:r>
              <a:rPr lang="en-US" sz="3200">
                <a:latin typeface="Times New Roman" panose="02020603050405020304" pitchFamily="18" charset="0"/>
              </a:rPr>
              <a:t> then {v</a:t>
            </a:r>
            <a:r>
              <a:rPr lang="en-US" sz="3200" baseline="-25000">
                <a:latin typeface="Times New Roman" panose="02020603050405020304" pitchFamily="18" charset="0"/>
              </a:rPr>
              <a:t>6</a:t>
            </a:r>
            <a:r>
              <a:rPr lang="en-US" sz="3200">
                <a:latin typeface="Times New Roman" panose="02020603050405020304" pitchFamily="18" charset="0"/>
              </a:rPr>
              <a:t>, v</a:t>
            </a:r>
            <a:r>
              <a:rPr lang="en-US" sz="3200" baseline="-25000">
                <a:latin typeface="Times New Roman" panose="02020603050405020304" pitchFamily="18" charset="0"/>
              </a:rPr>
              <a:t>3</a:t>
            </a:r>
            <a:r>
              <a:rPr lang="en-US" sz="3200">
                <a:latin typeface="Times New Roman" panose="02020603050405020304" pitchFamily="18" charset="0"/>
              </a:rPr>
              <a:t>} must cross an edge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3200">
                <a:latin typeface="Times New Roman" panose="02020603050405020304" pitchFamily="18" charset="0"/>
              </a:rPr>
              <a:t>If v</a:t>
            </a:r>
            <a:r>
              <a:rPr lang="en-US" sz="3200" baseline="-25000">
                <a:latin typeface="Times New Roman" panose="02020603050405020304" pitchFamily="18" charset="0"/>
              </a:rPr>
              <a:t>6</a:t>
            </a:r>
            <a:r>
              <a:rPr lang="en-US" sz="3200">
                <a:latin typeface="Times New Roman" panose="02020603050405020304" pitchFamily="18" charset="0"/>
              </a:rPr>
              <a:t> is in </a:t>
            </a:r>
            <a:r>
              <a:rPr lang="en-US" sz="3200" i="1">
                <a:latin typeface="Times New Roman" panose="02020603050405020304" pitchFamily="18" charset="0"/>
              </a:rPr>
              <a:t>R</a:t>
            </a:r>
            <a:r>
              <a:rPr lang="en-US" sz="3200" baseline="-25000">
                <a:latin typeface="Times New Roman" panose="02020603050405020304" pitchFamily="18" charset="0"/>
              </a:rPr>
              <a:t>21</a:t>
            </a:r>
            <a:r>
              <a:rPr lang="en-US" sz="3200">
                <a:latin typeface="Times New Roman" panose="02020603050405020304" pitchFamily="18" charset="0"/>
              </a:rPr>
              <a:t> then {v</a:t>
            </a:r>
            <a:r>
              <a:rPr lang="en-US" sz="3200" baseline="-25000">
                <a:latin typeface="Times New Roman" panose="02020603050405020304" pitchFamily="18" charset="0"/>
              </a:rPr>
              <a:t>6</a:t>
            </a:r>
            <a:r>
              <a:rPr lang="en-US" sz="3200">
                <a:latin typeface="Times New Roman" panose="02020603050405020304" pitchFamily="18" charset="0"/>
              </a:rPr>
              <a:t>, v</a:t>
            </a:r>
            <a:r>
              <a:rPr lang="en-US" sz="3200" baseline="-25000">
                <a:latin typeface="Times New Roman" panose="02020603050405020304" pitchFamily="18" charset="0"/>
              </a:rPr>
              <a:t>2</a:t>
            </a:r>
            <a:r>
              <a:rPr lang="en-US" sz="3200">
                <a:latin typeface="Times New Roman" panose="02020603050405020304" pitchFamily="18" charset="0"/>
              </a:rPr>
              <a:t>} must cross an edge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3200">
                <a:latin typeface="Times New Roman" panose="02020603050405020304" pitchFamily="18" charset="0"/>
              </a:rPr>
              <a:t>If v</a:t>
            </a:r>
            <a:r>
              <a:rPr lang="en-US" sz="3200" baseline="-25000">
                <a:latin typeface="Times New Roman" panose="02020603050405020304" pitchFamily="18" charset="0"/>
              </a:rPr>
              <a:t>6</a:t>
            </a:r>
            <a:r>
              <a:rPr lang="en-US" sz="3200">
                <a:latin typeface="Times New Roman" panose="02020603050405020304" pitchFamily="18" charset="0"/>
              </a:rPr>
              <a:t> is in </a:t>
            </a:r>
            <a:r>
              <a:rPr lang="en-US" sz="3200" i="1">
                <a:latin typeface="Times New Roman" panose="02020603050405020304" pitchFamily="18" charset="0"/>
              </a:rPr>
              <a:t>R</a:t>
            </a:r>
            <a:r>
              <a:rPr lang="en-US" sz="3200" baseline="-25000">
                <a:latin typeface="Times New Roman" panose="02020603050405020304" pitchFamily="18" charset="0"/>
              </a:rPr>
              <a:t>22</a:t>
            </a:r>
            <a:r>
              <a:rPr lang="en-US" sz="3200">
                <a:latin typeface="Times New Roman" panose="02020603050405020304" pitchFamily="18" charset="0"/>
              </a:rPr>
              <a:t> then {v</a:t>
            </a:r>
            <a:r>
              <a:rPr lang="en-US" sz="3200" baseline="-25000">
                <a:latin typeface="Times New Roman" panose="02020603050405020304" pitchFamily="18" charset="0"/>
              </a:rPr>
              <a:t>6</a:t>
            </a:r>
            <a:r>
              <a:rPr lang="en-US" sz="3200">
                <a:latin typeface="Times New Roman" panose="02020603050405020304" pitchFamily="18" charset="0"/>
              </a:rPr>
              <a:t>, v</a:t>
            </a:r>
            <a:r>
              <a:rPr lang="en-US" sz="3200" baseline="-25000">
                <a:latin typeface="Times New Roman" panose="02020603050405020304" pitchFamily="18" charset="0"/>
              </a:rPr>
              <a:t>1</a:t>
            </a:r>
            <a:r>
              <a:rPr lang="en-US" sz="3200">
                <a:latin typeface="Times New Roman" panose="02020603050405020304" pitchFamily="18" charset="0"/>
              </a:rPr>
              <a:t>} must cross an edge</a:t>
            </a:r>
          </a:p>
          <a:p>
            <a:pPr eaLnBrk="1" hangingPunct="1">
              <a:lnSpc>
                <a:spcPct val="90000"/>
              </a:lnSpc>
            </a:pPr>
            <a:endParaRPr lang="en-US" sz="3600">
              <a:latin typeface="Times New Roman" panose="02020603050405020304" pitchFamily="18" charset="0"/>
            </a:endParaRPr>
          </a:p>
        </p:txBody>
      </p:sp>
      <p:sp>
        <p:nvSpPr>
          <p:cNvPr id="15364" name="Text Box 12"/>
          <p:cNvSpPr txBox="1">
            <a:spLocks noChangeArrowheads="1"/>
          </p:cNvSpPr>
          <p:nvPr/>
        </p:nvSpPr>
        <p:spPr bwMode="auto">
          <a:xfrm>
            <a:off x="2057400" y="3962400"/>
            <a:ext cx="3810000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en-US"/>
              <a:t>         v</a:t>
            </a:r>
            <a:r>
              <a:rPr lang="en-US" baseline="-25000"/>
              <a:t>1</a:t>
            </a:r>
            <a:r>
              <a:rPr lang="en-US"/>
              <a:t>		      v</a:t>
            </a:r>
            <a:r>
              <a:rPr lang="en-US" baseline="-25000"/>
              <a:t>5</a:t>
            </a:r>
          </a:p>
          <a:p>
            <a:pPr algn="l" eaLnBrk="1" hangingPunct="1">
              <a:spcBef>
                <a:spcPct val="50000"/>
              </a:spcBef>
            </a:pPr>
            <a:endParaRPr lang="en-US" baseline="-25000"/>
          </a:p>
          <a:p>
            <a:pPr algn="l" eaLnBrk="1" hangingPunct="1">
              <a:spcBef>
                <a:spcPct val="50000"/>
              </a:spcBef>
            </a:pPr>
            <a:r>
              <a:rPr lang="en-US"/>
              <a:t>	</a:t>
            </a:r>
            <a:r>
              <a:rPr lang="en-US" i="1"/>
              <a:t>R</a:t>
            </a:r>
            <a:r>
              <a:rPr lang="en-US" baseline="-25000"/>
              <a:t>21</a:t>
            </a:r>
          </a:p>
          <a:p>
            <a:pPr algn="l" eaLnBrk="1" hangingPunct="1">
              <a:spcBef>
                <a:spcPct val="50000"/>
              </a:spcBef>
            </a:pPr>
            <a:r>
              <a:rPr lang="en-US" sz="2400"/>
              <a:t>	       </a:t>
            </a:r>
            <a:r>
              <a:rPr lang="en-US"/>
              <a:t>v</a:t>
            </a:r>
            <a:r>
              <a:rPr lang="en-US" baseline="-25000"/>
              <a:t>3</a:t>
            </a:r>
            <a:r>
              <a:rPr lang="en-US"/>
              <a:t>              </a:t>
            </a:r>
            <a:r>
              <a:rPr lang="en-US" i="1"/>
              <a:t>R</a:t>
            </a:r>
            <a:r>
              <a:rPr lang="en-US" baseline="-25000"/>
              <a:t>1</a:t>
            </a:r>
          </a:p>
          <a:p>
            <a:pPr algn="l" eaLnBrk="1" hangingPunct="1">
              <a:spcBef>
                <a:spcPct val="50000"/>
              </a:spcBef>
            </a:pPr>
            <a:r>
              <a:rPr lang="en-US" sz="2400"/>
              <a:t>		</a:t>
            </a:r>
            <a:r>
              <a:rPr lang="en-US" i="1"/>
              <a:t>R</a:t>
            </a:r>
            <a:r>
              <a:rPr lang="en-US" baseline="-25000"/>
              <a:t>22</a:t>
            </a:r>
          </a:p>
          <a:p>
            <a:pPr algn="l" eaLnBrk="1" hangingPunct="1">
              <a:spcBef>
                <a:spcPct val="50000"/>
              </a:spcBef>
            </a:pPr>
            <a:endParaRPr lang="en-US" sz="800" baseline="-25000"/>
          </a:p>
          <a:p>
            <a:pPr algn="l" eaLnBrk="1" hangingPunct="1">
              <a:spcBef>
                <a:spcPct val="50000"/>
              </a:spcBef>
            </a:pPr>
            <a:r>
              <a:rPr lang="en-US"/>
              <a:t>        v</a:t>
            </a:r>
            <a:r>
              <a:rPr lang="en-US" baseline="-25000"/>
              <a:t>4</a:t>
            </a:r>
            <a:r>
              <a:rPr lang="en-US"/>
              <a:t>		      v</a:t>
            </a:r>
            <a:r>
              <a:rPr lang="en-US" baseline="-25000"/>
              <a:t>2</a:t>
            </a:r>
          </a:p>
        </p:txBody>
      </p:sp>
      <p:sp>
        <p:nvSpPr>
          <p:cNvPr id="15365" name="Oval 13"/>
          <p:cNvSpPr>
            <a:spLocks noChangeAspect="1" noChangeArrowheads="1"/>
          </p:cNvSpPr>
          <p:nvPr/>
        </p:nvSpPr>
        <p:spPr bwMode="auto">
          <a:xfrm>
            <a:off x="2662239" y="4359275"/>
            <a:ext cx="147637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5366" name="Line 14"/>
          <p:cNvSpPr>
            <a:spLocks noChangeShapeType="1"/>
          </p:cNvSpPr>
          <p:nvPr/>
        </p:nvSpPr>
        <p:spPr bwMode="auto">
          <a:xfrm>
            <a:off x="2743200" y="4419600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5367" name="Line 15"/>
          <p:cNvSpPr>
            <a:spLocks noChangeShapeType="1"/>
          </p:cNvSpPr>
          <p:nvPr/>
        </p:nvSpPr>
        <p:spPr bwMode="auto">
          <a:xfrm>
            <a:off x="4414838" y="4435475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5368" name="Line 16"/>
          <p:cNvSpPr>
            <a:spLocks noChangeShapeType="1"/>
          </p:cNvSpPr>
          <p:nvPr/>
        </p:nvSpPr>
        <p:spPr bwMode="auto">
          <a:xfrm flipH="1" flipV="1">
            <a:off x="2738438" y="6188075"/>
            <a:ext cx="16764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5369" name="Line 17"/>
          <p:cNvSpPr>
            <a:spLocks noChangeShapeType="1"/>
          </p:cNvSpPr>
          <p:nvPr/>
        </p:nvSpPr>
        <p:spPr bwMode="auto">
          <a:xfrm flipH="1" flipV="1">
            <a:off x="2743200" y="4419601"/>
            <a:ext cx="1671638" cy="1587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5370" name="Oval 18"/>
          <p:cNvSpPr>
            <a:spLocks noChangeAspect="1" noChangeArrowheads="1"/>
          </p:cNvSpPr>
          <p:nvPr/>
        </p:nvSpPr>
        <p:spPr bwMode="auto">
          <a:xfrm>
            <a:off x="4338639" y="4359275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5371" name="Oval 19"/>
          <p:cNvSpPr>
            <a:spLocks noChangeAspect="1" noChangeArrowheads="1"/>
          </p:cNvSpPr>
          <p:nvPr/>
        </p:nvSpPr>
        <p:spPr bwMode="auto">
          <a:xfrm>
            <a:off x="2662239" y="6099175"/>
            <a:ext cx="147637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5372" name="Oval 20"/>
          <p:cNvSpPr>
            <a:spLocks noChangeAspect="1" noChangeArrowheads="1"/>
          </p:cNvSpPr>
          <p:nvPr/>
        </p:nvSpPr>
        <p:spPr bwMode="auto">
          <a:xfrm>
            <a:off x="4338639" y="6111875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5373" name="Oval 21"/>
          <p:cNvSpPr>
            <a:spLocks noChangeAspect="1" noChangeArrowheads="1"/>
          </p:cNvSpPr>
          <p:nvPr/>
        </p:nvSpPr>
        <p:spPr bwMode="auto">
          <a:xfrm>
            <a:off x="3505200" y="5181600"/>
            <a:ext cx="147638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5374" name="Line 22"/>
          <p:cNvSpPr>
            <a:spLocks noChangeShapeType="1"/>
          </p:cNvSpPr>
          <p:nvPr/>
        </p:nvSpPr>
        <p:spPr bwMode="auto">
          <a:xfrm flipH="1">
            <a:off x="2743200" y="4419600"/>
            <a:ext cx="1676400" cy="175260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170080" y="3943800"/>
              <a:ext cx="1434960" cy="1371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63240" y="3939120"/>
                <a:ext cx="1446120" cy="138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6739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7620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Regions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066800"/>
            <a:ext cx="8610600" cy="2057400"/>
          </a:xfrm>
        </p:spPr>
        <p:txBody>
          <a:bodyPr/>
          <a:lstStyle/>
          <a:p>
            <a:pPr eaLnBrk="1" hangingPunct="1"/>
            <a:r>
              <a:rPr lang="en-US" sz="3600">
                <a:latin typeface="Times New Roman" panose="02020603050405020304" pitchFamily="18" charset="0"/>
              </a:rPr>
              <a:t>Alternatively,  assume v</a:t>
            </a:r>
            <a:r>
              <a:rPr lang="en-US" sz="3600" baseline="-25000">
                <a:latin typeface="Times New Roman" panose="02020603050405020304" pitchFamily="18" charset="0"/>
              </a:rPr>
              <a:t>3</a:t>
            </a:r>
            <a:r>
              <a:rPr lang="en-US" sz="3600">
                <a:latin typeface="Times New Roman" panose="02020603050405020304" pitchFamily="18" charset="0"/>
              </a:rPr>
              <a:t> is in R</a:t>
            </a:r>
            <a:r>
              <a:rPr lang="en-US" sz="3600" baseline="-25000">
                <a:latin typeface="Times New Roman" panose="02020603050405020304" pitchFamily="18" charset="0"/>
              </a:rPr>
              <a:t>1</a:t>
            </a:r>
            <a:r>
              <a:rPr lang="en-US" sz="3600">
                <a:latin typeface="Times New Roman" panose="02020603050405020304" pitchFamily="18" charset="0"/>
              </a:rPr>
              <a:t>. Then the edges</a:t>
            </a:r>
            <a:r>
              <a:rPr lang="en-US" sz="3600" i="1">
                <a:latin typeface="Times New Roman" panose="02020603050405020304" pitchFamily="18" charset="0"/>
              </a:rPr>
              <a:t> </a:t>
            </a:r>
            <a:r>
              <a:rPr lang="en-US" sz="3600">
                <a:latin typeface="Times New Roman" panose="02020603050405020304" pitchFamily="18" charset="0"/>
              </a:rPr>
              <a:t>{v</a:t>
            </a:r>
            <a:r>
              <a:rPr lang="en-US" sz="3600" baseline="-25000">
                <a:latin typeface="Times New Roman" panose="02020603050405020304" pitchFamily="18" charset="0"/>
              </a:rPr>
              <a:t>3</a:t>
            </a:r>
            <a:r>
              <a:rPr lang="en-US" sz="3600">
                <a:latin typeface="Times New Roman" panose="02020603050405020304" pitchFamily="18" charset="0"/>
              </a:rPr>
              <a:t>, v</a:t>
            </a:r>
            <a:r>
              <a:rPr lang="en-US" sz="3600" baseline="-25000">
                <a:latin typeface="Times New Roman" panose="02020603050405020304" pitchFamily="18" charset="0"/>
              </a:rPr>
              <a:t>4</a:t>
            </a:r>
            <a:r>
              <a:rPr lang="en-US" sz="3600">
                <a:latin typeface="Times New Roman" panose="02020603050405020304" pitchFamily="18" charset="0"/>
              </a:rPr>
              <a:t>} and {v</a:t>
            </a:r>
            <a:r>
              <a:rPr lang="en-US" sz="3600" baseline="-25000">
                <a:latin typeface="Times New Roman" panose="02020603050405020304" pitchFamily="18" charset="0"/>
              </a:rPr>
              <a:t>4</a:t>
            </a:r>
            <a:r>
              <a:rPr lang="en-US" sz="3600">
                <a:latin typeface="Times New Roman" panose="02020603050405020304" pitchFamily="18" charset="0"/>
              </a:rPr>
              <a:t>, v</a:t>
            </a:r>
            <a:r>
              <a:rPr lang="en-US" sz="3600" baseline="-25000">
                <a:latin typeface="Times New Roman" panose="02020603050405020304" pitchFamily="18" charset="0"/>
              </a:rPr>
              <a:t>5</a:t>
            </a:r>
            <a:r>
              <a:rPr lang="en-US" sz="3600">
                <a:latin typeface="Times New Roman" panose="02020603050405020304" pitchFamily="18" charset="0"/>
              </a:rPr>
              <a:t>} separate </a:t>
            </a:r>
            <a:r>
              <a:rPr lang="en-US" sz="3600" i="1">
                <a:latin typeface="Times New Roman" panose="02020603050405020304" pitchFamily="18" charset="0"/>
              </a:rPr>
              <a:t>R</a:t>
            </a:r>
            <a:r>
              <a:rPr lang="en-US" sz="3600" baseline="-25000">
                <a:latin typeface="Times New Roman" panose="02020603050405020304" pitchFamily="18" charset="0"/>
              </a:rPr>
              <a:t>1</a:t>
            </a:r>
            <a:r>
              <a:rPr lang="en-US" sz="3600">
                <a:latin typeface="Times New Roman" panose="02020603050405020304" pitchFamily="18" charset="0"/>
              </a:rPr>
              <a:t> into two subregions, </a:t>
            </a:r>
            <a:r>
              <a:rPr lang="en-US" sz="3600" i="1">
                <a:latin typeface="Times New Roman" panose="02020603050405020304" pitchFamily="18" charset="0"/>
              </a:rPr>
              <a:t>R</a:t>
            </a:r>
            <a:r>
              <a:rPr lang="en-US" sz="3600" baseline="-25000">
                <a:latin typeface="Times New Roman" panose="02020603050405020304" pitchFamily="18" charset="0"/>
              </a:rPr>
              <a:t>11</a:t>
            </a:r>
            <a:r>
              <a:rPr lang="en-US" sz="3600">
                <a:latin typeface="Times New Roman" panose="02020603050405020304" pitchFamily="18" charset="0"/>
              </a:rPr>
              <a:t> and </a:t>
            </a:r>
            <a:r>
              <a:rPr lang="en-US" sz="3600" i="1">
                <a:latin typeface="Times New Roman" panose="02020603050405020304" pitchFamily="18" charset="0"/>
              </a:rPr>
              <a:t>R</a:t>
            </a:r>
            <a:r>
              <a:rPr lang="en-US" sz="3600" baseline="-25000">
                <a:latin typeface="Times New Roman" panose="02020603050405020304" pitchFamily="18" charset="0"/>
              </a:rPr>
              <a:t>12</a:t>
            </a:r>
            <a:r>
              <a:rPr lang="en-US" sz="3600">
                <a:latin typeface="Times New Roman" panose="02020603050405020304" pitchFamily="18" charset="0"/>
              </a:rPr>
              <a:t>.</a:t>
            </a:r>
            <a:endParaRPr lang="en-US" sz="3600" baseline="-25000">
              <a:latin typeface="Times New Roman" panose="02020603050405020304" pitchFamily="18" charset="0"/>
            </a:endParaRPr>
          </a:p>
        </p:txBody>
      </p:sp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2057400" y="3657600"/>
            <a:ext cx="4648200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en-US"/>
              <a:t>         v</a:t>
            </a:r>
            <a:r>
              <a:rPr lang="en-US" baseline="-25000"/>
              <a:t>1</a:t>
            </a:r>
            <a:r>
              <a:rPr lang="en-US"/>
              <a:t>		      v</a:t>
            </a:r>
            <a:r>
              <a:rPr lang="en-US" baseline="-25000"/>
              <a:t>5</a:t>
            </a:r>
          </a:p>
          <a:p>
            <a:pPr algn="l" eaLnBrk="1" hangingPunct="1">
              <a:spcBef>
                <a:spcPct val="50000"/>
              </a:spcBef>
            </a:pPr>
            <a:endParaRPr lang="en-US" baseline="-25000"/>
          </a:p>
          <a:p>
            <a:pPr algn="l" eaLnBrk="1" hangingPunct="1">
              <a:spcBef>
                <a:spcPct val="50000"/>
              </a:spcBef>
            </a:pPr>
            <a:r>
              <a:rPr lang="en-US"/>
              <a:t>	</a:t>
            </a:r>
            <a:r>
              <a:rPr lang="en-US" baseline="-25000"/>
              <a:t>			 </a:t>
            </a:r>
            <a:r>
              <a:rPr lang="en-US" i="1"/>
              <a:t>R</a:t>
            </a:r>
            <a:r>
              <a:rPr lang="en-US" baseline="-25000"/>
              <a:t>11</a:t>
            </a:r>
          </a:p>
          <a:p>
            <a:pPr algn="l" eaLnBrk="1" hangingPunct="1">
              <a:spcBef>
                <a:spcPct val="50000"/>
              </a:spcBef>
            </a:pPr>
            <a:r>
              <a:rPr lang="en-US" sz="2400"/>
              <a:t>	 </a:t>
            </a:r>
            <a:r>
              <a:rPr lang="en-US" i="1"/>
              <a:t>R</a:t>
            </a:r>
            <a:r>
              <a:rPr lang="en-US" baseline="-25000"/>
              <a:t>2</a:t>
            </a:r>
            <a:r>
              <a:rPr lang="en-US" sz="2400"/>
              <a:t> 	          </a:t>
            </a:r>
            <a:r>
              <a:rPr lang="en-US" i="1"/>
              <a:t>R</a:t>
            </a:r>
            <a:r>
              <a:rPr lang="en-US" baseline="-25000"/>
              <a:t>12</a:t>
            </a:r>
            <a:r>
              <a:rPr lang="en-US"/>
              <a:t> </a:t>
            </a:r>
            <a:r>
              <a:rPr lang="en-US" sz="2400"/>
              <a:t>	 </a:t>
            </a:r>
            <a:r>
              <a:rPr lang="en-US"/>
              <a:t>v</a:t>
            </a:r>
            <a:r>
              <a:rPr lang="en-US" baseline="-25000"/>
              <a:t>3</a:t>
            </a:r>
          </a:p>
          <a:p>
            <a:pPr algn="l" eaLnBrk="1" hangingPunct="1">
              <a:spcBef>
                <a:spcPct val="50000"/>
              </a:spcBef>
            </a:pPr>
            <a:r>
              <a:rPr lang="en-US" sz="2400"/>
              <a:t>		</a:t>
            </a:r>
            <a:endParaRPr lang="en-US" baseline="-25000"/>
          </a:p>
          <a:p>
            <a:pPr algn="l" eaLnBrk="1" hangingPunct="1">
              <a:spcBef>
                <a:spcPct val="50000"/>
              </a:spcBef>
            </a:pPr>
            <a:endParaRPr lang="en-US" sz="800" baseline="-25000"/>
          </a:p>
          <a:p>
            <a:pPr algn="l" eaLnBrk="1" hangingPunct="1">
              <a:spcBef>
                <a:spcPct val="50000"/>
              </a:spcBef>
            </a:pPr>
            <a:r>
              <a:rPr lang="en-US"/>
              <a:t>        v</a:t>
            </a:r>
            <a:r>
              <a:rPr lang="en-US" baseline="-25000"/>
              <a:t>4</a:t>
            </a:r>
            <a:r>
              <a:rPr lang="en-US"/>
              <a:t>		           v</a:t>
            </a:r>
            <a:r>
              <a:rPr lang="en-US" baseline="-25000"/>
              <a:t>2</a:t>
            </a:r>
          </a:p>
        </p:txBody>
      </p:sp>
      <p:sp>
        <p:nvSpPr>
          <p:cNvPr id="16389" name="Oval 5"/>
          <p:cNvSpPr>
            <a:spLocks noChangeAspect="1" noChangeArrowheads="1"/>
          </p:cNvSpPr>
          <p:nvPr/>
        </p:nvSpPr>
        <p:spPr bwMode="auto">
          <a:xfrm>
            <a:off x="2662239" y="4054475"/>
            <a:ext cx="147637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6390" name="Line 6"/>
          <p:cNvSpPr>
            <a:spLocks noChangeShapeType="1"/>
          </p:cNvSpPr>
          <p:nvPr/>
        </p:nvSpPr>
        <p:spPr bwMode="auto">
          <a:xfrm>
            <a:off x="2743200" y="4114800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6391" name="Line 7"/>
          <p:cNvSpPr>
            <a:spLocks noChangeShapeType="1"/>
          </p:cNvSpPr>
          <p:nvPr/>
        </p:nvSpPr>
        <p:spPr bwMode="auto">
          <a:xfrm>
            <a:off x="4414838" y="4130675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6392" name="Line 8"/>
          <p:cNvSpPr>
            <a:spLocks noChangeShapeType="1"/>
          </p:cNvSpPr>
          <p:nvPr/>
        </p:nvSpPr>
        <p:spPr bwMode="auto">
          <a:xfrm flipH="1" flipV="1">
            <a:off x="2738438" y="5883275"/>
            <a:ext cx="16764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6393" name="Line 9"/>
          <p:cNvSpPr>
            <a:spLocks noChangeShapeType="1"/>
          </p:cNvSpPr>
          <p:nvPr/>
        </p:nvSpPr>
        <p:spPr bwMode="auto">
          <a:xfrm flipH="1" flipV="1">
            <a:off x="2743200" y="4114801"/>
            <a:ext cx="1671638" cy="1587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6394" name="Oval 10"/>
          <p:cNvSpPr>
            <a:spLocks noChangeAspect="1" noChangeArrowheads="1"/>
          </p:cNvSpPr>
          <p:nvPr/>
        </p:nvSpPr>
        <p:spPr bwMode="auto">
          <a:xfrm>
            <a:off x="4338639" y="4054475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6395" name="Oval 11"/>
          <p:cNvSpPr>
            <a:spLocks noChangeAspect="1" noChangeArrowheads="1"/>
          </p:cNvSpPr>
          <p:nvPr/>
        </p:nvSpPr>
        <p:spPr bwMode="auto">
          <a:xfrm>
            <a:off x="2662239" y="5794375"/>
            <a:ext cx="147637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6396" name="Oval 12"/>
          <p:cNvSpPr>
            <a:spLocks noChangeAspect="1" noChangeArrowheads="1"/>
          </p:cNvSpPr>
          <p:nvPr/>
        </p:nvSpPr>
        <p:spPr bwMode="auto">
          <a:xfrm>
            <a:off x="4338639" y="5807075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6397" name="Oval 13"/>
          <p:cNvSpPr>
            <a:spLocks noChangeAspect="1" noChangeArrowheads="1"/>
          </p:cNvSpPr>
          <p:nvPr/>
        </p:nvSpPr>
        <p:spPr bwMode="auto">
          <a:xfrm>
            <a:off x="5562600" y="4953000"/>
            <a:ext cx="147638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6398" name="Line 15"/>
          <p:cNvSpPr>
            <a:spLocks noChangeShapeType="1"/>
          </p:cNvSpPr>
          <p:nvPr/>
        </p:nvSpPr>
        <p:spPr bwMode="auto">
          <a:xfrm>
            <a:off x="4419600" y="4114800"/>
            <a:ext cx="1219200" cy="91440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cxnSp>
        <p:nvCxnSpPr>
          <p:cNvPr id="16399" name="AutoShape 18"/>
          <p:cNvCxnSpPr>
            <a:cxnSpLocks noChangeShapeType="1"/>
          </p:cNvCxnSpPr>
          <p:nvPr/>
        </p:nvCxnSpPr>
        <p:spPr bwMode="auto">
          <a:xfrm rot="5400000">
            <a:off x="3772695" y="4075907"/>
            <a:ext cx="841375" cy="2900363"/>
          </a:xfrm>
          <a:prstGeom prst="curvedConnector3">
            <a:avLst>
              <a:gd name="adj1" fmla="val 125662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053680" y="2612160"/>
              <a:ext cx="1566720" cy="1028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46120" y="2603520"/>
                <a:ext cx="1583640" cy="104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358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7620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Regions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066800"/>
            <a:ext cx="8610600" cy="2895600"/>
          </a:xfrm>
        </p:spPr>
        <p:txBody>
          <a:bodyPr/>
          <a:lstStyle/>
          <a:p>
            <a:pPr eaLnBrk="1" hangingPunct="1"/>
            <a:r>
              <a:rPr lang="en-US">
                <a:latin typeface="Times New Roman" panose="02020603050405020304" pitchFamily="18" charset="0"/>
              </a:rPr>
              <a:t>Now there is no way to place vertex v</a:t>
            </a:r>
            <a:r>
              <a:rPr lang="en-US" baseline="-25000">
                <a:latin typeface="Times New Roman" panose="02020603050405020304" pitchFamily="18" charset="0"/>
              </a:rPr>
              <a:t>6</a:t>
            </a:r>
            <a:r>
              <a:rPr lang="en-US">
                <a:latin typeface="Times New Roman" panose="02020603050405020304" pitchFamily="18" charset="0"/>
              </a:rPr>
              <a:t> without forcing a crossing:</a:t>
            </a:r>
          </a:p>
          <a:p>
            <a:pPr lvl="1" eaLnBrk="1" hangingPunct="1"/>
            <a:r>
              <a:rPr lang="en-US" smtClean="0">
                <a:latin typeface="Times New Roman" panose="02020603050405020304" pitchFamily="18" charset="0"/>
              </a:rPr>
              <a:t>If v</a:t>
            </a:r>
            <a:r>
              <a:rPr lang="en-US" baseline="-25000" smtClean="0">
                <a:latin typeface="Times New Roman" panose="02020603050405020304" pitchFamily="18" charset="0"/>
              </a:rPr>
              <a:t>6</a:t>
            </a:r>
            <a:r>
              <a:rPr lang="en-US" smtClean="0">
                <a:latin typeface="Times New Roman" panose="02020603050405020304" pitchFamily="18" charset="0"/>
              </a:rPr>
              <a:t> is in </a:t>
            </a:r>
            <a:r>
              <a:rPr lang="en-US" i="1" smtClean="0">
                <a:latin typeface="Times New Roman" panose="02020603050405020304" pitchFamily="18" charset="0"/>
              </a:rPr>
              <a:t>R</a:t>
            </a:r>
            <a:r>
              <a:rPr lang="en-US" baseline="-25000" smtClean="0">
                <a:latin typeface="Times New Roman" panose="02020603050405020304" pitchFamily="18" charset="0"/>
              </a:rPr>
              <a:t>2</a:t>
            </a:r>
            <a:r>
              <a:rPr lang="en-US" smtClean="0">
                <a:latin typeface="Times New Roman" panose="02020603050405020304" pitchFamily="18" charset="0"/>
              </a:rPr>
              <a:t> then {v</a:t>
            </a:r>
            <a:r>
              <a:rPr lang="en-US" baseline="-25000" smtClean="0">
                <a:latin typeface="Times New Roman" panose="02020603050405020304" pitchFamily="18" charset="0"/>
              </a:rPr>
              <a:t>6</a:t>
            </a:r>
            <a:r>
              <a:rPr lang="en-US" smtClean="0">
                <a:latin typeface="Times New Roman" panose="02020603050405020304" pitchFamily="18" charset="0"/>
              </a:rPr>
              <a:t>, v</a:t>
            </a:r>
            <a:r>
              <a:rPr lang="en-US" baseline="-25000" smtClean="0">
                <a:latin typeface="Times New Roman" panose="02020603050405020304" pitchFamily="18" charset="0"/>
              </a:rPr>
              <a:t>3</a:t>
            </a:r>
            <a:r>
              <a:rPr lang="en-US" smtClean="0">
                <a:latin typeface="Times New Roman" panose="02020603050405020304" pitchFamily="18" charset="0"/>
              </a:rPr>
              <a:t>} must cross an edge</a:t>
            </a:r>
          </a:p>
          <a:p>
            <a:pPr lvl="1" eaLnBrk="1" hangingPunct="1"/>
            <a:r>
              <a:rPr lang="en-US" smtClean="0">
                <a:latin typeface="Times New Roman" panose="02020603050405020304" pitchFamily="18" charset="0"/>
              </a:rPr>
              <a:t>If v</a:t>
            </a:r>
            <a:r>
              <a:rPr lang="en-US" baseline="-25000" smtClean="0">
                <a:latin typeface="Times New Roman" panose="02020603050405020304" pitchFamily="18" charset="0"/>
              </a:rPr>
              <a:t>6</a:t>
            </a:r>
            <a:r>
              <a:rPr lang="en-US" smtClean="0">
                <a:latin typeface="Times New Roman" panose="02020603050405020304" pitchFamily="18" charset="0"/>
              </a:rPr>
              <a:t> is in </a:t>
            </a:r>
            <a:r>
              <a:rPr lang="en-US" i="1" smtClean="0">
                <a:latin typeface="Times New Roman" panose="02020603050405020304" pitchFamily="18" charset="0"/>
              </a:rPr>
              <a:t>R</a:t>
            </a:r>
            <a:r>
              <a:rPr lang="en-US" baseline="-25000" smtClean="0">
                <a:latin typeface="Times New Roman" panose="02020603050405020304" pitchFamily="18" charset="0"/>
              </a:rPr>
              <a:t>11</a:t>
            </a:r>
            <a:r>
              <a:rPr lang="en-US" smtClean="0">
                <a:latin typeface="Times New Roman" panose="02020603050405020304" pitchFamily="18" charset="0"/>
              </a:rPr>
              <a:t> then {v</a:t>
            </a:r>
            <a:r>
              <a:rPr lang="en-US" baseline="-25000" smtClean="0">
                <a:latin typeface="Times New Roman" panose="02020603050405020304" pitchFamily="18" charset="0"/>
              </a:rPr>
              <a:t>6</a:t>
            </a:r>
            <a:r>
              <a:rPr lang="en-US" smtClean="0">
                <a:latin typeface="Times New Roman" panose="02020603050405020304" pitchFamily="18" charset="0"/>
              </a:rPr>
              <a:t>, v</a:t>
            </a:r>
            <a:r>
              <a:rPr lang="en-US" baseline="-25000" smtClean="0">
                <a:latin typeface="Times New Roman" panose="02020603050405020304" pitchFamily="18" charset="0"/>
              </a:rPr>
              <a:t>2</a:t>
            </a:r>
            <a:r>
              <a:rPr lang="en-US" smtClean="0">
                <a:latin typeface="Times New Roman" panose="02020603050405020304" pitchFamily="18" charset="0"/>
              </a:rPr>
              <a:t>} must cross an edge</a:t>
            </a:r>
          </a:p>
          <a:p>
            <a:pPr lvl="1" eaLnBrk="1" hangingPunct="1"/>
            <a:r>
              <a:rPr lang="en-US" smtClean="0">
                <a:latin typeface="Times New Roman" panose="02020603050405020304" pitchFamily="18" charset="0"/>
              </a:rPr>
              <a:t>If v</a:t>
            </a:r>
            <a:r>
              <a:rPr lang="en-US" baseline="-25000" smtClean="0">
                <a:latin typeface="Times New Roman" panose="02020603050405020304" pitchFamily="18" charset="0"/>
              </a:rPr>
              <a:t>6</a:t>
            </a:r>
            <a:r>
              <a:rPr lang="en-US" smtClean="0">
                <a:latin typeface="Times New Roman" panose="02020603050405020304" pitchFamily="18" charset="0"/>
              </a:rPr>
              <a:t> is in </a:t>
            </a:r>
            <a:r>
              <a:rPr lang="en-US" i="1" smtClean="0">
                <a:latin typeface="Times New Roman" panose="02020603050405020304" pitchFamily="18" charset="0"/>
              </a:rPr>
              <a:t>R</a:t>
            </a:r>
            <a:r>
              <a:rPr lang="en-US" baseline="-25000" smtClean="0">
                <a:latin typeface="Times New Roman" panose="02020603050405020304" pitchFamily="18" charset="0"/>
              </a:rPr>
              <a:t>12</a:t>
            </a:r>
            <a:r>
              <a:rPr lang="en-US" smtClean="0">
                <a:latin typeface="Times New Roman" panose="02020603050405020304" pitchFamily="18" charset="0"/>
              </a:rPr>
              <a:t> then {v</a:t>
            </a:r>
            <a:r>
              <a:rPr lang="en-US" baseline="-25000" smtClean="0">
                <a:latin typeface="Times New Roman" panose="02020603050405020304" pitchFamily="18" charset="0"/>
              </a:rPr>
              <a:t>6</a:t>
            </a:r>
            <a:r>
              <a:rPr lang="en-US" smtClean="0">
                <a:latin typeface="Times New Roman" panose="02020603050405020304" pitchFamily="18" charset="0"/>
              </a:rPr>
              <a:t>, v</a:t>
            </a:r>
            <a:r>
              <a:rPr lang="en-US" baseline="-25000" smtClean="0">
                <a:latin typeface="Times New Roman" panose="02020603050405020304" pitchFamily="18" charset="0"/>
              </a:rPr>
              <a:t>1</a:t>
            </a:r>
            <a:r>
              <a:rPr lang="en-US" smtClean="0">
                <a:latin typeface="Times New Roman" panose="02020603050405020304" pitchFamily="18" charset="0"/>
              </a:rPr>
              <a:t>} must cross an edge</a:t>
            </a:r>
          </a:p>
          <a:p>
            <a:pPr eaLnBrk="1" hangingPunct="1"/>
            <a:endParaRPr lang="en-US">
              <a:latin typeface="Times New Roman" panose="02020603050405020304" pitchFamily="18" charset="0"/>
            </a:endParaRP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2057400" y="3657600"/>
            <a:ext cx="4648200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en-US"/>
              <a:t>         v</a:t>
            </a:r>
            <a:r>
              <a:rPr lang="en-US" baseline="-25000"/>
              <a:t>1</a:t>
            </a:r>
            <a:r>
              <a:rPr lang="en-US"/>
              <a:t>		      v</a:t>
            </a:r>
            <a:r>
              <a:rPr lang="en-US" baseline="-25000"/>
              <a:t>5</a:t>
            </a:r>
          </a:p>
          <a:p>
            <a:pPr algn="l" eaLnBrk="1" hangingPunct="1">
              <a:spcBef>
                <a:spcPct val="50000"/>
              </a:spcBef>
            </a:pPr>
            <a:endParaRPr lang="en-US" baseline="-25000"/>
          </a:p>
          <a:p>
            <a:pPr algn="l" eaLnBrk="1" hangingPunct="1">
              <a:spcBef>
                <a:spcPct val="50000"/>
              </a:spcBef>
            </a:pPr>
            <a:r>
              <a:rPr lang="en-US"/>
              <a:t>	</a:t>
            </a:r>
            <a:r>
              <a:rPr lang="en-US" baseline="-25000"/>
              <a:t>			 </a:t>
            </a:r>
            <a:r>
              <a:rPr lang="en-US" i="1"/>
              <a:t>R</a:t>
            </a:r>
            <a:r>
              <a:rPr lang="en-US" baseline="-25000"/>
              <a:t>11</a:t>
            </a:r>
          </a:p>
          <a:p>
            <a:pPr algn="l" eaLnBrk="1" hangingPunct="1">
              <a:spcBef>
                <a:spcPct val="50000"/>
              </a:spcBef>
            </a:pPr>
            <a:r>
              <a:rPr lang="en-US" sz="2400"/>
              <a:t>	 </a:t>
            </a:r>
            <a:r>
              <a:rPr lang="en-US" i="1"/>
              <a:t>R</a:t>
            </a:r>
            <a:r>
              <a:rPr lang="en-US" baseline="-25000"/>
              <a:t>2</a:t>
            </a:r>
            <a:r>
              <a:rPr lang="en-US" sz="2400"/>
              <a:t> 	          </a:t>
            </a:r>
            <a:r>
              <a:rPr lang="en-US" i="1"/>
              <a:t>R</a:t>
            </a:r>
            <a:r>
              <a:rPr lang="en-US" baseline="-25000"/>
              <a:t>12</a:t>
            </a:r>
            <a:r>
              <a:rPr lang="en-US"/>
              <a:t> </a:t>
            </a:r>
            <a:r>
              <a:rPr lang="en-US" sz="2400"/>
              <a:t>	 </a:t>
            </a:r>
            <a:r>
              <a:rPr lang="en-US"/>
              <a:t>v</a:t>
            </a:r>
            <a:r>
              <a:rPr lang="en-US" baseline="-25000"/>
              <a:t>3</a:t>
            </a:r>
          </a:p>
          <a:p>
            <a:pPr algn="l" eaLnBrk="1" hangingPunct="1">
              <a:spcBef>
                <a:spcPct val="50000"/>
              </a:spcBef>
            </a:pPr>
            <a:r>
              <a:rPr lang="en-US" sz="2400"/>
              <a:t>		</a:t>
            </a:r>
            <a:endParaRPr lang="en-US" baseline="-25000"/>
          </a:p>
          <a:p>
            <a:pPr algn="l" eaLnBrk="1" hangingPunct="1">
              <a:spcBef>
                <a:spcPct val="50000"/>
              </a:spcBef>
            </a:pPr>
            <a:endParaRPr lang="en-US" sz="800" baseline="-25000"/>
          </a:p>
          <a:p>
            <a:pPr algn="l" eaLnBrk="1" hangingPunct="1">
              <a:spcBef>
                <a:spcPct val="50000"/>
              </a:spcBef>
            </a:pPr>
            <a:r>
              <a:rPr lang="en-US"/>
              <a:t>        v</a:t>
            </a:r>
            <a:r>
              <a:rPr lang="en-US" baseline="-25000"/>
              <a:t>4</a:t>
            </a:r>
            <a:r>
              <a:rPr lang="en-US"/>
              <a:t>		           v</a:t>
            </a:r>
            <a:r>
              <a:rPr lang="en-US" baseline="-25000"/>
              <a:t>2</a:t>
            </a:r>
          </a:p>
        </p:txBody>
      </p:sp>
      <p:sp>
        <p:nvSpPr>
          <p:cNvPr id="17413" name="Oval 5"/>
          <p:cNvSpPr>
            <a:spLocks noChangeAspect="1" noChangeArrowheads="1"/>
          </p:cNvSpPr>
          <p:nvPr/>
        </p:nvSpPr>
        <p:spPr bwMode="auto">
          <a:xfrm>
            <a:off x="2662239" y="4054475"/>
            <a:ext cx="147637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14" name="Line 6"/>
          <p:cNvSpPr>
            <a:spLocks noChangeShapeType="1"/>
          </p:cNvSpPr>
          <p:nvPr/>
        </p:nvSpPr>
        <p:spPr bwMode="auto">
          <a:xfrm>
            <a:off x="2743200" y="4114800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7415" name="Line 7"/>
          <p:cNvSpPr>
            <a:spLocks noChangeShapeType="1"/>
          </p:cNvSpPr>
          <p:nvPr/>
        </p:nvSpPr>
        <p:spPr bwMode="auto">
          <a:xfrm>
            <a:off x="4414838" y="4130675"/>
            <a:ext cx="0" cy="176053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7416" name="Line 8"/>
          <p:cNvSpPr>
            <a:spLocks noChangeShapeType="1"/>
          </p:cNvSpPr>
          <p:nvPr/>
        </p:nvSpPr>
        <p:spPr bwMode="auto">
          <a:xfrm flipH="1" flipV="1">
            <a:off x="2738438" y="5883275"/>
            <a:ext cx="1676400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7417" name="Line 9"/>
          <p:cNvSpPr>
            <a:spLocks noChangeShapeType="1"/>
          </p:cNvSpPr>
          <p:nvPr/>
        </p:nvSpPr>
        <p:spPr bwMode="auto">
          <a:xfrm flipH="1" flipV="1">
            <a:off x="2743200" y="4114801"/>
            <a:ext cx="1671638" cy="15875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7418" name="Oval 10"/>
          <p:cNvSpPr>
            <a:spLocks noChangeAspect="1" noChangeArrowheads="1"/>
          </p:cNvSpPr>
          <p:nvPr/>
        </p:nvSpPr>
        <p:spPr bwMode="auto">
          <a:xfrm>
            <a:off x="4338639" y="4054475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19" name="Oval 11"/>
          <p:cNvSpPr>
            <a:spLocks noChangeAspect="1" noChangeArrowheads="1"/>
          </p:cNvSpPr>
          <p:nvPr/>
        </p:nvSpPr>
        <p:spPr bwMode="auto">
          <a:xfrm>
            <a:off x="2662239" y="5794375"/>
            <a:ext cx="147637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20" name="Oval 12"/>
          <p:cNvSpPr>
            <a:spLocks noChangeAspect="1" noChangeArrowheads="1"/>
          </p:cNvSpPr>
          <p:nvPr/>
        </p:nvSpPr>
        <p:spPr bwMode="auto">
          <a:xfrm>
            <a:off x="4338639" y="5807075"/>
            <a:ext cx="149225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21" name="Oval 13"/>
          <p:cNvSpPr>
            <a:spLocks noChangeAspect="1" noChangeArrowheads="1"/>
          </p:cNvSpPr>
          <p:nvPr/>
        </p:nvSpPr>
        <p:spPr bwMode="auto">
          <a:xfrm>
            <a:off x="5562600" y="4953000"/>
            <a:ext cx="147638" cy="1651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7422" name="Line 14"/>
          <p:cNvSpPr>
            <a:spLocks noChangeShapeType="1"/>
          </p:cNvSpPr>
          <p:nvPr/>
        </p:nvSpPr>
        <p:spPr bwMode="auto">
          <a:xfrm>
            <a:off x="4419600" y="4114800"/>
            <a:ext cx="1219200" cy="91440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N"/>
          </a:p>
        </p:txBody>
      </p:sp>
      <p:cxnSp>
        <p:nvCxnSpPr>
          <p:cNvPr id="17423" name="AutoShape 15"/>
          <p:cNvCxnSpPr>
            <a:cxnSpLocks noChangeShapeType="1"/>
          </p:cNvCxnSpPr>
          <p:nvPr/>
        </p:nvCxnSpPr>
        <p:spPr bwMode="auto">
          <a:xfrm rot="5400000">
            <a:off x="3772695" y="4075907"/>
            <a:ext cx="841375" cy="2900363"/>
          </a:xfrm>
          <a:prstGeom prst="curvedConnector3">
            <a:avLst>
              <a:gd name="adj1" fmla="val 125662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790000" y="1150920"/>
              <a:ext cx="8590320" cy="50126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85680" y="1144440"/>
                <a:ext cx="8606160" cy="502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7427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8382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Planar Graphs</a:t>
            </a:r>
          </a:p>
        </p:txBody>
      </p:sp>
      <p:sp>
        <p:nvSpPr>
          <p:cNvPr id="21197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905000" y="1371600"/>
            <a:ext cx="8382000" cy="1447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3600" dirty="0">
                <a:latin typeface="Times New Roman" panose="02020603050405020304" pitchFamily="18" charset="0"/>
              </a:rPr>
              <a:t>Consequently, the graph K</a:t>
            </a:r>
            <a:r>
              <a:rPr lang="en-US" sz="3600" baseline="-25000" dirty="0">
                <a:latin typeface="Times New Roman" panose="02020603050405020304" pitchFamily="18" charset="0"/>
              </a:rPr>
              <a:t>3,3</a:t>
            </a:r>
            <a:r>
              <a:rPr lang="en-US" sz="3600" dirty="0">
                <a:latin typeface="Times New Roman" panose="02020603050405020304" pitchFamily="18" charset="0"/>
              </a:rPr>
              <a:t> must be 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</a:rPr>
              <a:t>nonplanar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</a:rPr>
              <a:t>.</a:t>
            </a:r>
          </a:p>
        </p:txBody>
      </p:sp>
      <p:sp>
        <p:nvSpPr>
          <p:cNvPr id="18436" name="Text Box 4"/>
          <p:cNvSpPr txBox="1">
            <a:spLocks noChangeArrowheads="1"/>
          </p:cNvSpPr>
          <p:nvPr/>
        </p:nvSpPr>
        <p:spPr bwMode="auto">
          <a:xfrm>
            <a:off x="7620000" y="4495800"/>
            <a:ext cx="990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en-US" sz="3200">
                <a:latin typeface="Times New Roman" panose="02020603050405020304" pitchFamily="18" charset="0"/>
              </a:rPr>
              <a:t>K</a:t>
            </a:r>
            <a:r>
              <a:rPr lang="en-US" sz="3200" baseline="-25000">
                <a:latin typeface="Times New Roman" panose="02020603050405020304" pitchFamily="18" charset="0"/>
              </a:rPr>
              <a:t>3,3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2362200" y="3352800"/>
            <a:ext cx="4724400" cy="3124200"/>
            <a:chOff x="2198" y="3014"/>
            <a:chExt cx="1371" cy="863"/>
          </a:xfrm>
        </p:grpSpPr>
        <p:sp>
          <p:nvSpPr>
            <p:cNvPr id="18438" name="Oval 6"/>
            <p:cNvSpPr>
              <a:spLocks noChangeAspect="1" noChangeArrowheads="1"/>
            </p:cNvSpPr>
            <p:nvPr/>
          </p:nvSpPr>
          <p:spPr bwMode="auto">
            <a:xfrm>
              <a:off x="2198" y="3014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8439" name="Line 7"/>
            <p:cNvSpPr>
              <a:spLocks noChangeShapeType="1"/>
            </p:cNvSpPr>
            <p:nvPr/>
          </p:nvSpPr>
          <p:spPr bwMode="auto">
            <a:xfrm>
              <a:off x="2239" y="3041"/>
              <a:ext cx="0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8440" name="Line 8"/>
            <p:cNvSpPr>
              <a:spLocks noChangeShapeType="1"/>
            </p:cNvSpPr>
            <p:nvPr/>
          </p:nvSpPr>
          <p:spPr bwMode="auto">
            <a:xfrm>
              <a:off x="3541" y="3041"/>
              <a:ext cx="0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8441" name="Line 9"/>
            <p:cNvSpPr>
              <a:spLocks noChangeShapeType="1"/>
            </p:cNvSpPr>
            <p:nvPr/>
          </p:nvSpPr>
          <p:spPr bwMode="auto">
            <a:xfrm>
              <a:off x="2239" y="3041"/>
              <a:ext cx="1302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8442" name="Line 10"/>
            <p:cNvSpPr>
              <a:spLocks noChangeShapeType="1"/>
            </p:cNvSpPr>
            <p:nvPr/>
          </p:nvSpPr>
          <p:spPr bwMode="auto">
            <a:xfrm flipV="1">
              <a:off x="2239" y="3041"/>
              <a:ext cx="1302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8443" name="Line 11"/>
            <p:cNvSpPr>
              <a:spLocks noChangeShapeType="1"/>
            </p:cNvSpPr>
            <p:nvPr/>
          </p:nvSpPr>
          <p:spPr bwMode="auto">
            <a:xfrm>
              <a:off x="2890" y="3041"/>
              <a:ext cx="0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8444" name="Line 12"/>
            <p:cNvSpPr>
              <a:spLocks noChangeShapeType="1"/>
            </p:cNvSpPr>
            <p:nvPr/>
          </p:nvSpPr>
          <p:spPr bwMode="auto">
            <a:xfrm flipH="1">
              <a:off x="2239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8445" name="Line 13"/>
            <p:cNvSpPr>
              <a:spLocks noChangeShapeType="1"/>
            </p:cNvSpPr>
            <p:nvPr/>
          </p:nvSpPr>
          <p:spPr bwMode="auto">
            <a:xfrm>
              <a:off x="2890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8446" name="Line 14"/>
            <p:cNvSpPr>
              <a:spLocks noChangeShapeType="1"/>
            </p:cNvSpPr>
            <p:nvPr/>
          </p:nvSpPr>
          <p:spPr bwMode="auto">
            <a:xfrm flipH="1" flipV="1">
              <a:off x="2239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8447" name="Line 15"/>
            <p:cNvSpPr>
              <a:spLocks noChangeShapeType="1"/>
            </p:cNvSpPr>
            <p:nvPr/>
          </p:nvSpPr>
          <p:spPr bwMode="auto">
            <a:xfrm flipV="1">
              <a:off x="2890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18448" name="Oval 16"/>
            <p:cNvSpPr>
              <a:spLocks noChangeAspect="1" noChangeArrowheads="1"/>
            </p:cNvSpPr>
            <p:nvPr/>
          </p:nvSpPr>
          <p:spPr bwMode="auto">
            <a:xfrm>
              <a:off x="2860" y="3014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8449" name="Oval 17"/>
            <p:cNvSpPr>
              <a:spLocks noChangeAspect="1" noChangeArrowheads="1"/>
            </p:cNvSpPr>
            <p:nvPr/>
          </p:nvSpPr>
          <p:spPr bwMode="auto">
            <a:xfrm>
              <a:off x="3494" y="3014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8450" name="Oval 18"/>
            <p:cNvSpPr>
              <a:spLocks noChangeAspect="1" noChangeArrowheads="1"/>
            </p:cNvSpPr>
            <p:nvPr/>
          </p:nvSpPr>
          <p:spPr bwMode="auto">
            <a:xfrm>
              <a:off x="2198" y="3802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8451" name="Oval 19"/>
            <p:cNvSpPr>
              <a:spLocks noChangeAspect="1" noChangeArrowheads="1"/>
            </p:cNvSpPr>
            <p:nvPr/>
          </p:nvSpPr>
          <p:spPr bwMode="auto">
            <a:xfrm>
              <a:off x="2860" y="3792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18452" name="Oval 20"/>
            <p:cNvSpPr>
              <a:spLocks noChangeAspect="1" noChangeArrowheads="1"/>
            </p:cNvSpPr>
            <p:nvPr/>
          </p:nvSpPr>
          <p:spPr bwMode="auto">
            <a:xfrm>
              <a:off x="3494" y="3802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510680" y="3438000"/>
              <a:ext cx="1202040" cy="17805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03840" y="3430080"/>
                <a:ext cx="1218240" cy="179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3994900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1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1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971" grpId="0" build="p" autoUpdateAnimBg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</a:t>
            </a:r>
            <a:endParaRPr lang="en-IN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699481"/>
            <a:ext cx="617188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Here are two graphs I promise aren't planar: </a:t>
            </a:r>
            <a:r>
              <a:rPr kumimoji="0" lang="en-US" sz="20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3,3 and </a:t>
            </a:r>
            <a:r>
              <a:rPr kumimoji="0" lang="en-US" sz="20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012" y="2744487"/>
            <a:ext cx="2191056" cy="90500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3151080" y="2078640"/>
              <a:ext cx="3956400" cy="7167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43160" y="2073240"/>
                <a:ext cx="3967920" cy="72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0102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7620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Planar Graphs</a:t>
            </a:r>
          </a:p>
        </p:txBody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371600"/>
            <a:ext cx="86106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3600">
                <a:latin typeface="Times New Roman" panose="02020603050405020304" pitchFamily="18" charset="0"/>
              </a:rPr>
              <a:t>Consider the previous slide.  Is it possible to join the three houses to the three utilities in such a way that none of the connections cross?</a:t>
            </a:r>
          </a:p>
        </p:txBody>
      </p:sp>
    </p:spTree>
    <p:extLst>
      <p:ext uri="{BB962C8B-B14F-4D97-AF65-F5344CB8AC3E}">
        <p14:creationId xmlns:p14="http://schemas.microsoft.com/office/powerpoint/2010/main" val="1778288310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3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3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539" grpId="0" build="p" autoUpdateAnimBg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Testing for Planarity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Planarity algorithm</a:t>
            </a:r>
          </a:p>
          <a:p>
            <a:r>
              <a:rPr lang="en-IN" dirty="0" err="1" smtClean="0"/>
              <a:t>Kuratowski’s</a:t>
            </a:r>
            <a:r>
              <a:rPr lang="en-IN" dirty="0" smtClean="0"/>
              <a:t> </a:t>
            </a:r>
            <a:r>
              <a:rPr lang="en-IN" dirty="0"/>
              <a:t>Theorem 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111680" y="1092600"/>
              <a:ext cx="7512480" cy="27273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7720" y="1090080"/>
                <a:ext cx="7519320" cy="273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1239840" y="1748160"/>
              <a:ext cx="5606640" cy="24696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4080" y="1742760"/>
                <a:ext cx="5623920" cy="248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778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Testing for Planarity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382" y="1690688"/>
            <a:ext cx="6573167" cy="444879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037880" y="1024920"/>
              <a:ext cx="10935000" cy="5268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33920" y="1019520"/>
                <a:ext cx="10951200" cy="528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1455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/>
            </a:r>
            <a:br>
              <a:rPr lang="en-IN" dirty="0"/>
            </a:br>
            <a:r>
              <a:rPr lang="en-IN" b="1" dirty="0"/>
              <a:t>Hamiltonian cycle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3679" y="2000765"/>
            <a:ext cx="6744641" cy="400105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664000" y="916560"/>
              <a:ext cx="9027360" cy="35593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57160" y="909000"/>
                <a:ext cx="9038880" cy="357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549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1794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Testing for Planarity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469" y="2085787"/>
            <a:ext cx="6535062" cy="268642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1011600" y="152640"/>
              <a:ext cx="11133000" cy="4913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03680" y="149040"/>
                <a:ext cx="11151720" cy="492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719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798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458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1783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923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608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724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34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9432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0966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281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654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45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286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656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5949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890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8382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Planar Graphs</a:t>
            </a:r>
          </a:p>
        </p:txBody>
      </p:sp>
      <p:sp>
        <p:nvSpPr>
          <p:cNvPr id="19661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905000" y="1143000"/>
            <a:ext cx="8382000" cy="1981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>
                <a:latin typeface="Times New Roman" panose="02020603050405020304" pitchFamily="18" charset="0"/>
              </a:rPr>
              <a:t>Phrased another way, this question is equivalent to: Given the complete bipartite graph K</a:t>
            </a:r>
            <a:r>
              <a:rPr lang="en-US" baseline="-25000" smtClean="0">
                <a:latin typeface="Times New Roman" panose="02020603050405020304" pitchFamily="18" charset="0"/>
              </a:rPr>
              <a:t>3,3</a:t>
            </a:r>
            <a:r>
              <a:rPr lang="en-US" smtClean="0">
                <a:latin typeface="Times New Roman" panose="02020603050405020304" pitchFamily="18" charset="0"/>
              </a:rPr>
              <a:t>, can K</a:t>
            </a:r>
            <a:r>
              <a:rPr lang="en-US" baseline="-25000" smtClean="0">
                <a:latin typeface="Times New Roman" panose="02020603050405020304" pitchFamily="18" charset="0"/>
              </a:rPr>
              <a:t>3,3</a:t>
            </a:r>
            <a:r>
              <a:rPr lang="en-US" smtClean="0">
                <a:latin typeface="Times New Roman" panose="02020603050405020304" pitchFamily="18" charset="0"/>
              </a:rPr>
              <a:t> be drawn in the plane so that no two of its edges cross?</a:t>
            </a:r>
          </a:p>
        </p:txBody>
      </p:sp>
      <p:sp>
        <p:nvSpPr>
          <p:cNvPr id="6148" name="Text Box 6"/>
          <p:cNvSpPr txBox="1">
            <a:spLocks noChangeArrowheads="1"/>
          </p:cNvSpPr>
          <p:nvPr/>
        </p:nvSpPr>
        <p:spPr bwMode="auto">
          <a:xfrm>
            <a:off x="7620000" y="4495800"/>
            <a:ext cx="990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>
              <a:spcBef>
                <a:spcPct val="50000"/>
              </a:spcBef>
            </a:pPr>
            <a:r>
              <a:rPr lang="en-US" sz="3200">
                <a:latin typeface="Times New Roman" panose="02020603050405020304" pitchFamily="18" charset="0"/>
              </a:rPr>
              <a:t>K</a:t>
            </a:r>
            <a:r>
              <a:rPr lang="en-US" sz="3200" baseline="-25000">
                <a:latin typeface="Times New Roman" panose="02020603050405020304" pitchFamily="18" charset="0"/>
              </a:rPr>
              <a:t>3,3</a:t>
            </a:r>
          </a:p>
        </p:txBody>
      </p:sp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2362200" y="3352800"/>
            <a:ext cx="4724400" cy="3124200"/>
            <a:chOff x="2198" y="3014"/>
            <a:chExt cx="1371" cy="863"/>
          </a:xfrm>
        </p:grpSpPr>
        <p:sp>
          <p:nvSpPr>
            <p:cNvPr id="6150" name="Oval 9"/>
            <p:cNvSpPr>
              <a:spLocks noChangeAspect="1" noChangeArrowheads="1"/>
            </p:cNvSpPr>
            <p:nvPr/>
          </p:nvSpPr>
          <p:spPr bwMode="auto">
            <a:xfrm>
              <a:off x="2198" y="3014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6151" name="Line 10"/>
            <p:cNvSpPr>
              <a:spLocks noChangeShapeType="1"/>
            </p:cNvSpPr>
            <p:nvPr/>
          </p:nvSpPr>
          <p:spPr bwMode="auto">
            <a:xfrm>
              <a:off x="2239" y="3041"/>
              <a:ext cx="0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6152" name="Line 11"/>
            <p:cNvSpPr>
              <a:spLocks noChangeShapeType="1"/>
            </p:cNvSpPr>
            <p:nvPr/>
          </p:nvSpPr>
          <p:spPr bwMode="auto">
            <a:xfrm>
              <a:off x="3541" y="3041"/>
              <a:ext cx="0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6153" name="Line 12"/>
            <p:cNvSpPr>
              <a:spLocks noChangeShapeType="1"/>
            </p:cNvSpPr>
            <p:nvPr/>
          </p:nvSpPr>
          <p:spPr bwMode="auto">
            <a:xfrm>
              <a:off x="2239" y="3041"/>
              <a:ext cx="1302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6154" name="Line 13"/>
            <p:cNvSpPr>
              <a:spLocks noChangeShapeType="1"/>
            </p:cNvSpPr>
            <p:nvPr/>
          </p:nvSpPr>
          <p:spPr bwMode="auto">
            <a:xfrm flipV="1">
              <a:off x="2239" y="3041"/>
              <a:ext cx="1302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6155" name="Line 14"/>
            <p:cNvSpPr>
              <a:spLocks noChangeShapeType="1"/>
            </p:cNvSpPr>
            <p:nvPr/>
          </p:nvSpPr>
          <p:spPr bwMode="auto">
            <a:xfrm>
              <a:off x="2890" y="3041"/>
              <a:ext cx="0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6156" name="Line 15"/>
            <p:cNvSpPr>
              <a:spLocks noChangeShapeType="1"/>
            </p:cNvSpPr>
            <p:nvPr/>
          </p:nvSpPr>
          <p:spPr bwMode="auto">
            <a:xfrm flipH="1">
              <a:off x="2239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6157" name="Line 16"/>
            <p:cNvSpPr>
              <a:spLocks noChangeShapeType="1"/>
            </p:cNvSpPr>
            <p:nvPr/>
          </p:nvSpPr>
          <p:spPr bwMode="auto">
            <a:xfrm>
              <a:off x="2890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6158" name="Line 17"/>
            <p:cNvSpPr>
              <a:spLocks noChangeShapeType="1"/>
            </p:cNvSpPr>
            <p:nvPr/>
          </p:nvSpPr>
          <p:spPr bwMode="auto">
            <a:xfrm flipH="1" flipV="1">
              <a:off x="2239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6159" name="Line 18"/>
            <p:cNvSpPr>
              <a:spLocks noChangeShapeType="1"/>
            </p:cNvSpPr>
            <p:nvPr/>
          </p:nvSpPr>
          <p:spPr bwMode="auto">
            <a:xfrm flipV="1">
              <a:off x="2890" y="3041"/>
              <a:ext cx="651" cy="79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/>
            </a:p>
          </p:txBody>
        </p:sp>
        <p:sp>
          <p:nvSpPr>
            <p:cNvPr id="6160" name="Oval 19"/>
            <p:cNvSpPr>
              <a:spLocks noChangeAspect="1" noChangeArrowheads="1"/>
            </p:cNvSpPr>
            <p:nvPr/>
          </p:nvSpPr>
          <p:spPr bwMode="auto">
            <a:xfrm>
              <a:off x="2860" y="3014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6161" name="Oval 20"/>
            <p:cNvSpPr>
              <a:spLocks noChangeAspect="1" noChangeArrowheads="1"/>
            </p:cNvSpPr>
            <p:nvPr/>
          </p:nvSpPr>
          <p:spPr bwMode="auto">
            <a:xfrm>
              <a:off x="3494" y="3014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6162" name="Oval 21"/>
            <p:cNvSpPr>
              <a:spLocks noChangeAspect="1" noChangeArrowheads="1"/>
            </p:cNvSpPr>
            <p:nvPr/>
          </p:nvSpPr>
          <p:spPr bwMode="auto">
            <a:xfrm>
              <a:off x="2198" y="3802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6163" name="Oval 22"/>
            <p:cNvSpPr>
              <a:spLocks noChangeAspect="1" noChangeArrowheads="1"/>
            </p:cNvSpPr>
            <p:nvPr/>
          </p:nvSpPr>
          <p:spPr bwMode="auto">
            <a:xfrm>
              <a:off x="2860" y="3792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  <p:sp>
          <p:nvSpPr>
            <p:cNvPr id="6164" name="Oval 23"/>
            <p:cNvSpPr>
              <a:spLocks noChangeAspect="1" noChangeArrowheads="1"/>
            </p:cNvSpPr>
            <p:nvPr/>
          </p:nvSpPr>
          <p:spPr bwMode="auto">
            <a:xfrm>
              <a:off x="3494" y="3802"/>
              <a:ext cx="75" cy="75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1392802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6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6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611" grpId="0" build="p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0"/>
            <a:ext cx="8229600" cy="762000"/>
          </a:xfrm>
        </p:spPr>
        <p:txBody>
          <a:bodyPr/>
          <a:lstStyle/>
          <a:p>
            <a:pPr eaLnBrk="1" hangingPunct="1"/>
            <a:r>
              <a:rPr lang="en-US" smtClean="0">
                <a:latin typeface="Times New Roman" panose="02020603050405020304" pitchFamily="18" charset="0"/>
              </a:rPr>
              <a:t>Planar Graphs</a:t>
            </a:r>
          </a:p>
        </p:txBody>
      </p:sp>
      <p:sp>
        <p:nvSpPr>
          <p:cNvPr id="1955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371600"/>
            <a:ext cx="86106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3600">
                <a:latin typeface="Times New Roman" panose="02020603050405020304" pitchFamily="18" charset="0"/>
              </a:rPr>
              <a:t>A graph is called </a:t>
            </a:r>
            <a:r>
              <a:rPr lang="en-US" sz="3600" i="1">
                <a:solidFill>
                  <a:schemeClr val="tx2"/>
                </a:solidFill>
                <a:latin typeface="Times New Roman" panose="02020603050405020304" pitchFamily="18" charset="0"/>
              </a:rPr>
              <a:t>planar</a:t>
            </a:r>
            <a:r>
              <a:rPr lang="en-US" sz="3600">
                <a:latin typeface="Times New Roman" panose="02020603050405020304" pitchFamily="18" charset="0"/>
              </a:rPr>
              <a:t> if it can be drawn in the plane without any edges crossing.</a:t>
            </a:r>
          </a:p>
          <a:p>
            <a:pPr eaLnBrk="1" hangingPunct="1">
              <a:lnSpc>
                <a:spcPct val="90000"/>
              </a:lnSpc>
            </a:pPr>
            <a:r>
              <a:rPr lang="en-US" sz="3600">
                <a:latin typeface="Times New Roman" panose="02020603050405020304" pitchFamily="18" charset="0"/>
              </a:rPr>
              <a:t>A crossing of edges is the intersection of the lines or arcs representing them at a point other than their common endpoint.</a:t>
            </a:r>
          </a:p>
          <a:p>
            <a:pPr eaLnBrk="1" hangingPunct="1">
              <a:lnSpc>
                <a:spcPct val="90000"/>
              </a:lnSpc>
            </a:pPr>
            <a:r>
              <a:rPr lang="en-US" sz="3600">
                <a:latin typeface="Times New Roman" panose="02020603050405020304" pitchFamily="18" charset="0"/>
              </a:rPr>
              <a:t>Such a </a:t>
            </a:r>
            <a:r>
              <a:rPr lang="en-US" sz="3600" u="sng">
                <a:latin typeface="Times New Roman" panose="02020603050405020304" pitchFamily="18" charset="0"/>
              </a:rPr>
              <a:t>drawing</a:t>
            </a:r>
            <a:r>
              <a:rPr lang="en-US" sz="3600">
                <a:latin typeface="Times New Roman" panose="02020603050405020304" pitchFamily="18" charset="0"/>
              </a:rPr>
              <a:t> is called a </a:t>
            </a:r>
            <a:r>
              <a:rPr lang="en-US" sz="3600" i="1">
                <a:solidFill>
                  <a:schemeClr val="tx2"/>
                </a:solidFill>
                <a:latin typeface="Times New Roman" panose="02020603050405020304" pitchFamily="18" charset="0"/>
              </a:rPr>
              <a:t>planar representation</a:t>
            </a:r>
            <a:r>
              <a:rPr lang="en-US" sz="3600">
                <a:latin typeface="Times New Roman" panose="02020603050405020304" pitchFamily="18" charset="0"/>
              </a:rPr>
              <a:t> of the graph.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043000" y="1100520"/>
              <a:ext cx="7936200" cy="4113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37240" y="1091520"/>
                <a:ext cx="7947000" cy="412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8365604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5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5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5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5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5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5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587" grpId="0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7935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964</Words>
  <Application>Microsoft Office PowerPoint</Application>
  <PresentationFormat>Widescreen</PresentationFormat>
  <Paragraphs>144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6" baseType="lpstr">
      <vt:lpstr>Arial</vt:lpstr>
      <vt:lpstr>Arimo</vt:lpstr>
      <vt:lpstr>Bookman Old Style</vt:lpstr>
      <vt:lpstr>Calibri</vt:lpstr>
      <vt:lpstr>Calibri Light</vt:lpstr>
      <vt:lpstr>新細明體</vt:lpstr>
      <vt:lpstr>Times New Roman</vt:lpstr>
      <vt:lpstr>Office Theme</vt:lpstr>
      <vt:lpstr> Planarity and Kuratowski’s Theorem </vt:lpstr>
      <vt:lpstr>Planar Graphs </vt:lpstr>
      <vt:lpstr>The House-and-Utilities Problem</vt:lpstr>
      <vt:lpstr>Planar Graphs</vt:lpstr>
      <vt:lpstr>PowerPoint Presentation</vt:lpstr>
      <vt:lpstr>PowerPoint Presentation</vt:lpstr>
      <vt:lpstr>Planar Graphs</vt:lpstr>
      <vt:lpstr>Planar Graphs</vt:lpstr>
      <vt:lpstr>PowerPoint Presentation</vt:lpstr>
      <vt:lpstr>PowerPoint Presentation</vt:lpstr>
      <vt:lpstr>Example</vt:lpstr>
      <vt:lpstr>Example</vt:lpstr>
      <vt:lpstr>Planar Graphs</vt:lpstr>
      <vt:lpstr>PowerPoint Presentation</vt:lpstr>
      <vt:lpstr>PowerPoint Presentation</vt:lpstr>
      <vt:lpstr>Regions</vt:lpstr>
      <vt:lpstr>Regions</vt:lpstr>
      <vt:lpstr>Regions</vt:lpstr>
      <vt:lpstr>Example</vt:lpstr>
      <vt:lpstr>Planar Graph Properties- </vt:lpstr>
      <vt:lpstr>PowerPoint Presentation</vt:lpstr>
      <vt:lpstr>PowerPoint Presentation</vt:lpstr>
      <vt:lpstr>Property 2-Special Cases</vt:lpstr>
      <vt:lpstr>Planar Graph Properties- </vt:lpstr>
      <vt:lpstr>PowerPoint Presentation</vt:lpstr>
      <vt:lpstr>PowerPoint Presentation</vt:lpstr>
      <vt:lpstr>Problem 1</vt:lpstr>
      <vt:lpstr>PowerPoint Presentation</vt:lpstr>
      <vt:lpstr>Problem 2</vt:lpstr>
      <vt:lpstr>Non-Planar Graphs</vt:lpstr>
      <vt:lpstr>PowerPoint Presentation</vt:lpstr>
      <vt:lpstr>Regions</vt:lpstr>
      <vt:lpstr>Regions</vt:lpstr>
      <vt:lpstr>Regions</vt:lpstr>
      <vt:lpstr>Regions</vt:lpstr>
      <vt:lpstr>Regions</vt:lpstr>
      <vt:lpstr>Regions</vt:lpstr>
      <vt:lpstr>Planar Graphs</vt:lpstr>
      <vt:lpstr>observation</vt:lpstr>
      <vt:lpstr>Testing for Planarity </vt:lpstr>
      <vt:lpstr>Testing for Planarity </vt:lpstr>
      <vt:lpstr> Hamiltonian cycle </vt:lpstr>
      <vt:lpstr>PowerPoint Presentation</vt:lpstr>
      <vt:lpstr>Testing for Planarity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Planarity and Kuratowski’s Theorem </dc:title>
  <dc:creator>DELL</dc:creator>
  <cp:lastModifiedBy>DELL</cp:lastModifiedBy>
  <cp:revision>33</cp:revision>
  <dcterms:created xsi:type="dcterms:W3CDTF">2021-03-05T04:42:53Z</dcterms:created>
  <dcterms:modified xsi:type="dcterms:W3CDTF">2021-03-05T07:17:18Z</dcterms:modified>
</cp:coreProperties>
</file>

<file path=docProps/thumbnail.jpeg>
</file>